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6"/>
  </p:notesMasterIdLst>
  <p:handoutMasterIdLst>
    <p:handoutMasterId r:id="rId7"/>
  </p:handoutMasterIdLst>
  <p:sldIdLst>
    <p:sldId id="273" r:id="rId5"/>
  </p:sldIdLst>
  <p:sldSz cx="6858000" cy="9144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93F"/>
    <a:srgbClr val="006633"/>
    <a:srgbClr val="F7931E"/>
    <a:srgbClr val="FFCC33"/>
    <a:srgbClr val="00909E"/>
    <a:srgbClr val="FEBE10"/>
    <a:srgbClr val="AB1D36"/>
    <a:srgbClr val="E2A82B"/>
    <a:srgbClr val="81A3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E50207-812A-465D-8F08-8CC83682AB62}" v="341" dt="2022-04-14T19:37:57.432"/>
    <p1510:client id="{29ED6C1C-BB12-4BD7-9AA6-E41421ED3566}" v="61" dt="2022-04-14T21:06:42.296"/>
    <p1510:client id="{2A69984F-61E2-43D3-AC1B-A937F994CC82}" v="492" dt="2022-04-14T19:36:27.813"/>
    <p1510:client id="{48EE6427-63BF-4607-8F80-5E68FA4D2A1E}" v="59" dt="2022-04-14T19:37:59.258"/>
    <p1510:client id="{55B2757D-94A3-4022-9F61-C5102BEA177E}" v="7" dt="2022-04-13T19:10:42.430"/>
    <p1510:client id="{6EF0C799-BB6D-BF8D-EAE9-508F4704F1F9}" v="1257" dt="2022-04-13T20:45:17.808"/>
    <p1510:client id="{79266599-C2DD-4BA3-9ED7-527F1A3A4744}" v="282" dt="2022-04-15T18:04:38.161"/>
    <p1510:client id="{82B1A4A7-A6D9-440F-A42F-17EB232911DF}" v="4" dt="2022-04-15T13:47:50.107"/>
    <p1510:client id="{BB25217C-3D99-988B-05ED-BB1B13CD94B9}" v="24" dt="2022-04-14T21:26:42.133"/>
    <p1510:client id="{DCE65D3E-D63B-4A78-B725-A6BF90E3EDF2}" v="1" dt="2022-04-15T20:40:50.099"/>
    <p1510:client id="{EAEE927F-CAE9-4EB2-8267-7EB29AECCB9A}" v="148" dt="2022-04-14T19:10:09.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tlyn Malone" userId="S::kmalone8@gmu.edu::dbb09e88-1b7a-49a2-a1db-51b814723125" providerId="AD" clId="Web-{48EE6427-63BF-4607-8F80-5E68FA4D2A1E}"/>
    <pc:docChg chg="modSld">
      <pc:chgData name="Kaitlyn Malone" userId="S::kmalone8@gmu.edu::dbb09e88-1b7a-49a2-a1db-51b814723125" providerId="AD" clId="Web-{48EE6427-63BF-4607-8F80-5E68FA4D2A1E}" dt="2022-04-14T19:37:59.258" v="56" actId="20577"/>
      <pc:docMkLst>
        <pc:docMk/>
      </pc:docMkLst>
      <pc:sldChg chg="modSp">
        <pc:chgData name="Kaitlyn Malone" userId="S::kmalone8@gmu.edu::dbb09e88-1b7a-49a2-a1db-51b814723125" providerId="AD" clId="Web-{48EE6427-63BF-4607-8F80-5E68FA4D2A1E}" dt="2022-04-14T19:37:59.258" v="56" actId="20577"/>
        <pc:sldMkLst>
          <pc:docMk/>
          <pc:sldMk cId="1206845208" sldId="273"/>
        </pc:sldMkLst>
        <pc:spChg chg="mod">
          <ac:chgData name="Kaitlyn Malone" userId="S::kmalone8@gmu.edu::dbb09e88-1b7a-49a2-a1db-51b814723125" providerId="AD" clId="Web-{48EE6427-63BF-4607-8F80-5E68FA4D2A1E}" dt="2022-04-14T19:37:59.258" v="56" actId="20577"/>
          <ac:spMkLst>
            <pc:docMk/>
            <pc:sldMk cId="1206845208" sldId="273"/>
            <ac:spMk id="33" creationId="{00000000-0000-0000-0000-000000000000}"/>
          </ac:spMkLst>
        </pc:spChg>
      </pc:sldChg>
    </pc:docChg>
  </pc:docChgLst>
  <pc:docChgLst>
    <pc:chgData name="Jack W Raymond" userId="S::jraymon@gmu.edu::3eeb1546-111f-4a70-9527-9e3d8db8208f" providerId="AD" clId="Web-{6EF0C799-BB6D-BF8D-EAE9-508F4704F1F9}"/>
    <pc:docChg chg="delSld modSld">
      <pc:chgData name="Jack W Raymond" userId="S::jraymon@gmu.edu::3eeb1546-111f-4a70-9527-9e3d8db8208f" providerId="AD" clId="Web-{6EF0C799-BB6D-BF8D-EAE9-508F4704F1F9}" dt="2022-04-13T20:45:17.808" v="1200" actId="20577"/>
      <pc:docMkLst>
        <pc:docMk/>
      </pc:docMkLst>
      <pc:sldChg chg="addSp delSp modSp">
        <pc:chgData name="Jack W Raymond" userId="S::jraymon@gmu.edu::3eeb1546-111f-4a70-9527-9e3d8db8208f" providerId="AD" clId="Web-{6EF0C799-BB6D-BF8D-EAE9-508F4704F1F9}" dt="2022-04-13T20:45:17.808" v="1200" actId="20577"/>
        <pc:sldMkLst>
          <pc:docMk/>
          <pc:sldMk cId="1206845208" sldId="273"/>
        </pc:sldMkLst>
        <pc:spChg chg="mod">
          <ac:chgData name="Jack W Raymond" userId="S::jraymon@gmu.edu::3eeb1546-111f-4a70-9527-9e3d8db8208f" providerId="AD" clId="Web-{6EF0C799-BB6D-BF8D-EAE9-508F4704F1F9}" dt="2022-04-13T20:45:17.808" v="1200" actId="20577"/>
          <ac:spMkLst>
            <pc:docMk/>
            <pc:sldMk cId="1206845208" sldId="273"/>
            <ac:spMk id="2" creationId="{00000000-0000-0000-0000-000000000000}"/>
          </ac:spMkLst>
        </pc:spChg>
        <pc:spChg chg="mod">
          <ac:chgData name="Jack W Raymond" userId="S::jraymon@gmu.edu::3eeb1546-111f-4a70-9527-9e3d8db8208f" providerId="AD" clId="Web-{6EF0C799-BB6D-BF8D-EAE9-508F4704F1F9}" dt="2022-04-13T19:22:51.838" v="198" actId="20577"/>
          <ac:spMkLst>
            <pc:docMk/>
            <pc:sldMk cId="1206845208" sldId="273"/>
            <ac:spMk id="20" creationId="{00000000-0000-0000-0000-000000000000}"/>
          </ac:spMkLst>
        </pc:spChg>
        <pc:spChg chg="mod">
          <ac:chgData name="Jack W Raymond" userId="S::jraymon@gmu.edu::3eeb1546-111f-4a70-9527-9e3d8db8208f" providerId="AD" clId="Web-{6EF0C799-BB6D-BF8D-EAE9-508F4704F1F9}" dt="2022-04-13T19:13:24.836" v="40" actId="20577"/>
          <ac:spMkLst>
            <pc:docMk/>
            <pc:sldMk cId="1206845208" sldId="273"/>
            <ac:spMk id="41" creationId="{00000000-0000-0000-0000-000000000000}"/>
          </ac:spMkLst>
        </pc:spChg>
        <pc:spChg chg="mod">
          <ac:chgData name="Jack W Raymond" userId="S::jraymon@gmu.edu::3eeb1546-111f-4a70-9527-9e3d8db8208f" providerId="AD" clId="Web-{6EF0C799-BB6D-BF8D-EAE9-508F4704F1F9}" dt="2022-04-13T19:15:11.936" v="85" actId="20577"/>
          <ac:spMkLst>
            <pc:docMk/>
            <pc:sldMk cId="1206845208" sldId="273"/>
            <ac:spMk id="46" creationId="{00000000-0000-0000-0000-000000000000}"/>
          </ac:spMkLst>
        </pc:spChg>
        <pc:spChg chg="mod">
          <ac:chgData name="Jack W Raymond" userId="S::jraymon@gmu.edu::3eeb1546-111f-4a70-9527-9e3d8db8208f" providerId="AD" clId="Web-{6EF0C799-BB6D-BF8D-EAE9-508F4704F1F9}" dt="2022-04-13T19:16:08.892" v="102" actId="20577"/>
          <ac:spMkLst>
            <pc:docMk/>
            <pc:sldMk cId="1206845208" sldId="273"/>
            <ac:spMk id="51" creationId="{00000000-0000-0000-0000-000000000000}"/>
          </ac:spMkLst>
        </pc:spChg>
        <pc:spChg chg="mod">
          <ac:chgData name="Jack W Raymond" userId="S::jraymon@gmu.edu::3eeb1546-111f-4a70-9527-9e3d8db8208f" providerId="AD" clId="Web-{6EF0C799-BB6D-BF8D-EAE9-508F4704F1F9}" dt="2022-04-13T19:25:55.051" v="217" actId="20577"/>
          <ac:spMkLst>
            <pc:docMk/>
            <pc:sldMk cId="1206845208" sldId="273"/>
            <ac:spMk id="52" creationId="{00000000-0000-0000-0000-000000000000}"/>
          </ac:spMkLst>
        </pc:spChg>
        <pc:spChg chg="mod">
          <ac:chgData name="Jack W Raymond" userId="S::jraymon@gmu.edu::3eeb1546-111f-4a70-9527-9e3d8db8208f" providerId="AD" clId="Web-{6EF0C799-BB6D-BF8D-EAE9-508F4704F1F9}" dt="2022-04-13T20:39:05.846" v="837" actId="20577"/>
          <ac:spMkLst>
            <pc:docMk/>
            <pc:sldMk cId="1206845208" sldId="273"/>
            <ac:spMk id="53" creationId="{00000000-0000-0000-0000-000000000000}"/>
          </ac:spMkLst>
        </pc:spChg>
        <pc:spChg chg="mod">
          <ac:chgData name="Jack W Raymond" userId="S::jraymon@gmu.edu::3eeb1546-111f-4a70-9527-9e3d8db8208f" providerId="AD" clId="Web-{6EF0C799-BB6D-BF8D-EAE9-508F4704F1F9}" dt="2022-04-13T20:43:07.680" v="1159" actId="20577"/>
          <ac:spMkLst>
            <pc:docMk/>
            <pc:sldMk cId="1206845208" sldId="273"/>
            <ac:spMk id="54" creationId="{00000000-0000-0000-0000-000000000000}"/>
          </ac:spMkLst>
        </pc:spChg>
        <pc:spChg chg="mod">
          <ac:chgData name="Jack W Raymond" userId="S::jraymon@gmu.edu::3eeb1546-111f-4a70-9527-9e3d8db8208f" providerId="AD" clId="Web-{6EF0C799-BB6D-BF8D-EAE9-508F4704F1F9}" dt="2022-04-13T19:14:20.776" v="63" actId="20577"/>
          <ac:spMkLst>
            <pc:docMk/>
            <pc:sldMk cId="1206845208" sldId="273"/>
            <ac:spMk id="56" creationId="{00000000-0000-0000-0000-000000000000}"/>
          </ac:spMkLst>
        </pc:spChg>
        <pc:spChg chg="mod">
          <ac:chgData name="Jack W Raymond" userId="S::jraymon@gmu.edu::3eeb1546-111f-4a70-9527-9e3d8db8208f" providerId="AD" clId="Web-{6EF0C799-BB6D-BF8D-EAE9-508F4704F1F9}" dt="2022-04-13T19:15:55.501" v="94" actId="20577"/>
          <ac:spMkLst>
            <pc:docMk/>
            <pc:sldMk cId="1206845208" sldId="273"/>
            <ac:spMk id="61" creationId="{00000000-0000-0000-0000-000000000000}"/>
          </ac:spMkLst>
        </pc:spChg>
        <pc:spChg chg="add del mod">
          <ac:chgData name="Jack W Raymond" userId="S::jraymon@gmu.edu::3eeb1546-111f-4a70-9527-9e3d8db8208f" providerId="AD" clId="Web-{6EF0C799-BB6D-BF8D-EAE9-508F4704F1F9}" dt="2022-04-13T19:21:06.347" v="186" actId="20577"/>
          <ac:spMkLst>
            <pc:docMk/>
            <pc:sldMk cId="1206845208" sldId="273"/>
            <ac:spMk id="70" creationId="{00000000-0000-0000-0000-000000000000}"/>
          </ac:spMkLst>
        </pc:spChg>
        <pc:grpChg chg="del">
          <ac:chgData name="Jack W Raymond" userId="S::jraymon@gmu.edu::3eeb1546-111f-4a70-9527-9e3d8db8208f" providerId="AD" clId="Web-{6EF0C799-BB6D-BF8D-EAE9-508F4704F1F9}" dt="2022-04-13T19:17:20.303" v="108"/>
          <ac:grpSpMkLst>
            <pc:docMk/>
            <pc:sldMk cId="1206845208" sldId="273"/>
            <ac:grpSpMk id="65" creationId="{00000000-0000-0000-0000-000000000000}"/>
          </ac:grpSpMkLst>
        </pc:grpChg>
        <pc:graphicFrameChg chg="modGraphic">
          <ac:chgData name="Jack W Raymond" userId="S::jraymon@gmu.edu::3eeb1546-111f-4a70-9527-9e3d8db8208f" providerId="AD" clId="Web-{6EF0C799-BB6D-BF8D-EAE9-508F4704F1F9}" dt="2022-04-13T19:35:57.743" v="248"/>
          <ac:graphicFrameMkLst>
            <pc:docMk/>
            <pc:sldMk cId="1206845208" sldId="273"/>
            <ac:graphicFrameMk id="6" creationId="{00000000-0000-0000-0000-000000000000}"/>
          </ac:graphicFrameMkLst>
        </pc:graphicFrameChg>
        <pc:picChg chg="add del mod">
          <ac:chgData name="Jack W Raymond" userId="S::jraymon@gmu.edu::3eeb1546-111f-4a70-9527-9e3d8db8208f" providerId="AD" clId="Web-{6EF0C799-BB6D-BF8D-EAE9-508F4704F1F9}" dt="2022-04-13T19:29:06.547" v="231"/>
          <ac:picMkLst>
            <pc:docMk/>
            <pc:sldMk cId="1206845208" sldId="273"/>
            <ac:picMk id="1501" creationId="{A05F8B19-48F9-0BEE-1F29-F7A9A84204FA}"/>
          </ac:picMkLst>
        </pc:picChg>
        <pc:picChg chg="add del mod">
          <ac:chgData name="Jack W Raymond" userId="S::jraymon@gmu.edu::3eeb1546-111f-4a70-9527-9e3d8db8208f" providerId="AD" clId="Web-{6EF0C799-BB6D-BF8D-EAE9-508F4704F1F9}" dt="2022-04-13T19:33:57.142" v="239"/>
          <ac:picMkLst>
            <pc:docMk/>
            <pc:sldMk cId="1206845208" sldId="273"/>
            <ac:picMk id="1544" creationId="{63B03A32-7E59-D842-970B-45DF66AF54ED}"/>
          </ac:picMkLst>
        </pc:picChg>
        <pc:picChg chg="add del mod">
          <ac:chgData name="Jack W Raymond" userId="S::jraymon@gmu.edu::3eeb1546-111f-4a70-9527-9e3d8db8208f" providerId="AD" clId="Web-{6EF0C799-BB6D-BF8D-EAE9-508F4704F1F9}" dt="2022-04-13T19:34:14.284" v="241"/>
          <ac:picMkLst>
            <pc:docMk/>
            <pc:sldMk cId="1206845208" sldId="273"/>
            <ac:picMk id="1545" creationId="{DFB5FF60-4416-F789-4E3A-FD88E5B63E00}"/>
          </ac:picMkLst>
        </pc:picChg>
        <pc:picChg chg="add del mod">
          <ac:chgData name="Jack W Raymond" userId="S::jraymon@gmu.edu::3eeb1546-111f-4a70-9527-9e3d8db8208f" providerId="AD" clId="Web-{6EF0C799-BB6D-BF8D-EAE9-508F4704F1F9}" dt="2022-04-13T19:34:44.848" v="243"/>
          <ac:picMkLst>
            <pc:docMk/>
            <pc:sldMk cId="1206845208" sldId="273"/>
            <ac:picMk id="1588" creationId="{0677930B-083F-05A0-3AFB-B84A0428E535}"/>
          </ac:picMkLst>
        </pc:picChg>
        <pc:picChg chg="add del mod">
          <ac:chgData name="Jack W Raymond" userId="S::jraymon@gmu.edu::3eeb1546-111f-4a70-9527-9e3d8db8208f" providerId="AD" clId="Web-{6EF0C799-BB6D-BF8D-EAE9-508F4704F1F9}" dt="2022-04-13T19:41:22.184" v="270"/>
          <ac:picMkLst>
            <pc:docMk/>
            <pc:sldMk cId="1206845208" sldId="273"/>
            <ac:picMk id="1736" creationId="{A9F9ADD0-B7C3-D37C-D9F5-EA4799EB785A}"/>
          </ac:picMkLst>
        </pc:picChg>
        <pc:picChg chg="add mod">
          <ac:chgData name="Jack W Raymond" userId="S::jraymon@gmu.edu::3eeb1546-111f-4a70-9527-9e3d8db8208f" providerId="AD" clId="Web-{6EF0C799-BB6D-BF8D-EAE9-508F4704F1F9}" dt="2022-04-13T20:00:53.033" v="285" actId="14100"/>
          <ac:picMkLst>
            <pc:docMk/>
            <pc:sldMk cId="1206845208" sldId="273"/>
            <ac:picMk id="1758" creationId="{8AC0B9F2-A735-FCB2-EB57-B1CCB6090032}"/>
          </ac:picMkLst>
        </pc:picChg>
      </pc:sldChg>
      <pc:sldChg chg="del">
        <pc:chgData name="Jack W Raymond" userId="S::jraymon@gmu.edu::3eeb1546-111f-4a70-9527-9e3d8db8208f" providerId="AD" clId="Web-{6EF0C799-BB6D-BF8D-EAE9-508F4704F1F9}" dt="2022-04-13T20:43:35.962" v="1160"/>
        <pc:sldMkLst>
          <pc:docMk/>
          <pc:sldMk cId="3941972655" sldId="277"/>
        </pc:sldMkLst>
      </pc:sldChg>
    </pc:docChg>
  </pc:docChgLst>
  <pc:docChgLst>
    <pc:chgData name="Kelly Ann Jessica Downer" userId="S::kdowner@gmu.edu::cf6fee6e-2cad-496f-9cf2-f5f81b2030f2" providerId="AD" clId="Web-{2A69984F-61E2-43D3-AC1B-A937F994CC82}"/>
    <pc:docChg chg="modSld">
      <pc:chgData name="Kelly Ann Jessica Downer" userId="S::kdowner@gmu.edu::cf6fee6e-2cad-496f-9cf2-f5f81b2030f2" providerId="AD" clId="Web-{2A69984F-61E2-43D3-AC1B-A937F994CC82}" dt="2022-04-14T19:36:27.813" v="487" actId="20577"/>
      <pc:docMkLst>
        <pc:docMk/>
      </pc:docMkLst>
      <pc:sldChg chg="addSp modSp">
        <pc:chgData name="Kelly Ann Jessica Downer" userId="S::kdowner@gmu.edu::cf6fee6e-2cad-496f-9cf2-f5f81b2030f2" providerId="AD" clId="Web-{2A69984F-61E2-43D3-AC1B-A937F994CC82}" dt="2022-04-14T19:36:27.813" v="487" actId="20577"/>
        <pc:sldMkLst>
          <pc:docMk/>
          <pc:sldMk cId="1206845208" sldId="273"/>
        </pc:sldMkLst>
        <pc:spChg chg="mod">
          <ac:chgData name="Kelly Ann Jessica Downer" userId="S::kdowner@gmu.edu::cf6fee6e-2cad-496f-9cf2-f5f81b2030f2" providerId="AD" clId="Web-{2A69984F-61E2-43D3-AC1B-A937F994CC82}" dt="2022-04-14T19:36:27.813" v="487" actId="20577"/>
          <ac:spMkLst>
            <pc:docMk/>
            <pc:sldMk cId="1206845208" sldId="273"/>
            <ac:spMk id="33" creationId="{00000000-0000-0000-0000-000000000000}"/>
          </ac:spMkLst>
        </pc:spChg>
        <pc:spChg chg="mod">
          <ac:chgData name="Kelly Ann Jessica Downer" userId="S::kdowner@gmu.edu::cf6fee6e-2cad-496f-9cf2-f5f81b2030f2" providerId="AD" clId="Web-{2A69984F-61E2-43D3-AC1B-A937F994CC82}" dt="2022-04-14T19:05:09.102" v="33" actId="20577"/>
          <ac:spMkLst>
            <pc:docMk/>
            <pc:sldMk cId="1206845208" sldId="273"/>
            <ac:spMk id="42" creationId="{00000000-0000-0000-0000-000000000000}"/>
          </ac:spMkLst>
        </pc:spChg>
        <pc:spChg chg="mod">
          <ac:chgData name="Kelly Ann Jessica Downer" userId="S::kdowner@gmu.edu::cf6fee6e-2cad-496f-9cf2-f5f81b2030f2" providerId="AD" clId="Web-{2A69984F-61E2-43D3-AC1B-A937F994CC82}" dt="2022-04-14T19:26:01.123" v="390" actId="20577"/>
          <ac:spMkLst>
            <pc:docMk/>
            <pc:sldMk cId="1206845208" sldId="273"/>
            <ac:spMk id="43" creationId="{00000000-0000-0000-0000-000000000000}"/>
          </ac:spMkLst>
        </pc:spChg>
        <pc:spChg chg="mod">
          <ac:chgData name="Kelly Ann Jessica Downer" userId="S::kdowner@gmu.edu::cf6fee6e-2cad-496f-9cf2-f5f81b2030f2" providerId="AD" clId="Web-{2A69984F-61E2-43D3-AC1B-A937F994CC82}" dt="2022-04-14T19:24:54.152" v="387" actId="20577"/>
          <ac:spMkLst>
            <pc:docMk/>
            <pc:sldMk cId="1206845208" sldId="273"/>
            <ac:spMk id="44" creationId="{00000000-0000-0000-0000-000000000000}"/>
          </ac:spMkLst>
        </pc:spChg>
        <pc:picChg chg="add mod">
          <ac:chgData name="Kelly Ann Jessica Downer" userId="S::kdowner@gmu.edu::cf6fee6e-2cad-496f-9cf2-f5f81b2030f2" providerId="AD" clId="Web-{2A69984F-61E2-43D3-AC1B-A937F994CC82}" dt="2022-04-14T19:04:40.664" v="6" actId="1076"/>
          <ac:picMkLst>
            <pc:docMk/>
            <pc:sldMk cId="1206845208" sldId="273"/>
            <ac:picMk id="119" creationId="{666F7031-3E40-FB41-A6D6-FB438C83DEAE}"/>
          </ac:picMkLst>
        </pc:picChg>
      </pc:sldChg>
    </pc:docChg>
  </pc:docChgLst>
  <pc:docChgLst>
    <pc:chgData name="Kelly Ann Jessica Downer" userId="S::kdowner@gmu.edu::cf6fee6e-2cad-496f-9cf2-f5f81b2030f2" providerId="AD" clId="Web-{82B1A4A7-A6D9-440F-A42F-17EB232911DF}"/>
    <pc:docChg chg="modSld">
      <pc:chgData name="Kelly Ann Jessica Downer" userId="S::kdowner@gmu.edu::cf6fee6e-2cad-496f-9cf2-f5f81b2030f2" providerId="AD" clId="Web-{82B1A4A7-A6D9-440F-A42F-17EB232911DF}" dt="2022-04-15T13:47:50.107" v="3" actId="20577"/>
      <pc:docMkLst>
        <pc:docMk/>
      </pc:docMkLst>
      <pc:sldChg chg="modSp">
        <pc:chgData name="Kelly Ann Jessica Downer" userId="S::kdowner@gmu.edu::cf6fee6e-2cad-496f-9cf2-f5f81b2030f2" providerId="AD" clId="Web-{82B1A4A7-A6D9-440F-A42F-17EB232911DF}" dt="2022-04-15T13:47:50.107" v="3" actId="20577"/>
        <pc:sldMkLst>
          <pc:docMk/>
          <pc:sldMk cId="1206845208" sldId="273"/>
        </pc:sldMkLst>
        <pc:spChg chg="mod">
          <ac:chgData name="Kelly Ann Jessica Downer" userId="S::kdowner@gmu.edu::cf6fee6e-2cad-496f-9cf2-f5f81b2030f2" providerId="AD" clId="Web-{82B1A4A7-A6D9-440F-A42F-17EB232911DF}" dt="2022-04-15T13:47:50.107" v="3" actId="20577"/>
          <ac:spMkLst>
            <pc:docMk/>
            <pc:sldMk cId="1206845208" sldId="273"/>
            <ac:spMk id="33" creationId="{00000000-0000-0000-0000-000000000000}"/>
          </ac:spMkLst>
        </pc:spChg>
      </pc:sldChg>
    </pc:docChg>
  </pc:docChgLst>
  <pc:docChgLst>
    <pc:chgData name="Kaitlyn Malone" userId="S::kmalone8@gmu.edu::dbb09e88-1b7a-49a2-a1db-51b814723125" providerId="AD" clId="Web-{EAEE927F-CAE9-4EB2-8267-7EB29AECCB9A}"/>
    <pc:docChg chg="modSld">
      <pc:chgData name="Kaitlyn Malone" userId="S::kmalone8@gmu.edu::dbb09e88-1b7a-49a2-a1db-51b814723125" providerId="AD" clId="Web-{EAEE927F-CAE9-4EB2-8267-7EB29AECCB9A}" dt="2022-04-14T19:10:07.218" v="143" actId="20577"/>
      <pc:docMkLst>
        <pc:docMk/>
      </pc:docMkLst>
      <pc:sldChg chg="addSp modSp">
        <pc:chgData name="Kaitlyn Malone" userId="S::kmalone8@gmu.edu::dbb09e88-1b7a-49a2-a1db-51b814723125" providerId="AD" clId="Web-{EAEE927F-CAE9-4EB2-8267-7EB29AECCB9A}" dt="2022-04-14T19:10:07.218" v="143" actId="20577"/>
        <pc:sldMkLst>
          <pc:docMk/>
          <pc:sldMk cId="1206845208" sldId="273"/>
        </pc:sldMkLst>
        <pc:spChg chg="mod">
          <ac:chgData name="Kaitlyn Malone" userId="S::kmalone8@gmu.edu::dbb09e88-1b7a-49a2-a1db-51b814723125" providerId="AD" clId="Web-{EAEE927F-CAE9-4EB2-8267-7EB29AECCB9A}" dt="2022-04-14T19:08:09.277" v="50" actId="20577"/>
          <ac:spMkLst>
            <pc:docMk/>
            <pc:sldMk cId="1206845208" sldId="273"/>
            <ac:spMk id="57" creationId="{00000000-0000-0000-0000-000000000000}"/>
          </ac:spMkLst>
        </pc:spChg>
        <pc:spChg chg="mod">
          <ac:chgData name="Kaitlyn Malone" userId="S::kmalone8@gmu.edu::dbb09e88-1b7a-49a2-a1db-51b814723125" providerId="AD" clId="Web-{EAEE927F-CAE9-4EB2-8267-7EB29AECCB9A}" dt="2022-04-14T19:08:58.184" v="66" actId="20577"/>
          <ac:spMkLst>
            <pc:docMk/>
            <pc:sldMk cId="1206845208" sldId="273"/>
            <ac:spMk id="58" creationId="{00000000-0000-0000-0000-000000000000}"/>
          </ac:spMkLst>
        </pc:spChg>
        <pc:spChg chg="mod">
          <ac:chgData name="Kaitlyn Malone" userId="S::kmalone8@gmu.edu::dbb09e88-1b7a-49a2-a1db-51b814723125" providerId="AD" clId="Web-{EAEE927F-CAE9-4EB2-8267-7EB29AECCB9A}" dt="2022-04-14T19:10:07.218" v="143" actId="20577"/>
          <ac:spMkLst>
            <pc:docMk/>
            <pc:sldMk cId="1206845208" sldId="273"/>
            <ac:spMk id="59" creationId="{00000000-0000-0000-0000-000000000000}"/>
          </ac:spMkLst>
        </pc:spChg>
        <pc:picChg chg="add mod">
          <ac:chgData name="Kaitlyn Malone" userId="S::kmalone8@gmu.edu::dbb09e88-1b7a-49a2-a1db-51b814723125" providerId="AD" clId="Web-{EAEE927F-CAE9-4EB2-8267-7EB29AECCB9A}" dt="2022-04-14T19:05:34.054" v="5" actId="1076"/>
          <ac:picMkLst>
            <pc:docMk/>
            <pc:sldMk cId="1206845208" sldId="273"/>
            <ac:picMk id="1994" creationId="{6600640F-7007-78B0-E7DC-7A23609B2B6C}"/>
          </ac:picMkLst>
        </pc:picChg>
      </pc:sldChg>
    </pc:docChg>
  </pc:docChgLst>
  <pc:docChgLst>
    <pc:chgData name="Joshua Michael Allen Minick" userId="S::jminick@gmu.edu::409f0672-f404-42eb-9d67-19dd9e429aa5" providerId="AD" clId="Web-{79266599-C2DD-4BA3-9ED7-527F1A3A4744}"/>
    <pc:docChg chg="modSld">
      <pc:chgData name="Joshua Michael Allen Minick" userId="S::jminick@gmu.edu::409f0672-f404-42eb-9d67-19dd9e429aa5" providerId="AD" clId="Web-{79266599-C2DD-4BA3-9ED7-527F1A3A4744}" dt="2022-04-15T18:04:38.161" v="271" actId="14100"/>
      <pc:docMkLst>
        <pc:docMk/>
      </pc:docMkLst>
      <pc:sldChg chg="addSp modSp">
        <pc:chgData name="Joshua Michael Allen Minick" userId="S::jminick@gmu.edu::409f0672-f404-42eb-9d67-19dd9e429aa5" providerId="AD" clId="Web-{79266599-C2DD-4BA3-9ED7-527F1A3A4744}" dt="2022-04-15T18:04:38.161" v="271" actId="14100"/>
        <pc:sldMkLst>
          <pc:docMk/>
          <pc:sldMk cId="1206845208" sldId="273"/>
        </pc:sldMkLst>
        <pc:spChg chg="mod">
          <ac:chgData name="Joshua Michael Allen Minick" userId="S::jminick@gmu.edu::409f0672-f404-42eb-9d67-19dd9e429aa5" providerId="AD" clId="Web-{79266599-C2DD-4BA3-9ED7-527F1A3A4744}" dt="2022-04-15T18:04:17.395" v="267" actId="20577"/>
          <ac:spMkLst>
            <pc:docMk/>
            <pc:sldMk cId="1206845208" sldId="273"/>
            <ac:spMk id="47" creationId="{00000000-0000-0000-0000-000000000000}"/>
          </ac:spMkLst>
        </pc:spChg>
        <pc:spChg chg="mod">
          <ac:chgData name="Joshua Michael Allen Minick" userId="S::jminick@gmu.edu::409f0672-f404-42eb-9d67-19dd9e429aa5" providerId="AD" clId="Web-{79266599-C2DD-4BA3-9ED7-527F1A3A4744}" dt="2022-04-15T17:55:10.489" v="150" actId="20577"/>
          <ac:spMkLst>
            <pc:docMk/>
            <pc:sldMk cId="1206845208" sldId="273"/>
            <ac:spMk id="48" creationId="{00000000-0000-0000-0000-000000000000}"/>
          </ac:spMkLst>
        </pc:spChg>
        <pc:spChg chg="mod">
          <ac:chgData name="Joshua Michael Allen Minick" userId="S::jminick@gmu.edu::409f0672-f404-42eb-9d67-19dd9e429aa5" providerId="AD" clId="Web-{79266599-C2DD-4BA3-9ED7-527F1A3A4744}" dt="2022-04-15T17:59:01.105" v="256" actId="20577"/>
          <ac:spMkLst>
            <pc:docMk/>
            <pc:sldMk cId="1206845208" sldId="273"/>
            <ac:spMk id="49" creationId="{00000000-0000-0000-0000-000000000000}"/>
          </ac:spMkLst>
        </pc:spChg>
        <pc:spChg chg="mod">
          <ac:chgData name="Joshua Michael Allen Minick" userId="S::jminick@gmu.edu::409f0672-f404-42eb-9d67-19dd9e429aa5" providerId="AD" clId="Web-{79266599-C2DD-4BA3-9ED7-527F1A3A4744}" dt="2022-04-15T18:04:28.146" v="270" actId="20577"/>
          <ac:spMkLst>
            <pc:docMk/>
            <pc:sldMk cId="1206845208" sldId="273"/>
            <ac:spMk id="52" creationId="{00000000-0000-0000-0000-000000000000}"/>
          </ac:spMkLst>
        </pc:spChg>
        <pc:spChg chg="mod">
          <ac:chgData name="Joshua Michael Allen Minick" userId="S::jminick@gmu.edu::409f0672-f404-42eb-9d67-19dd9e429aa5" providerId="AD" clId="Web-{79266599-C2DD-4BA3-9ED7-527F1A3A4744}" dt="2022-04-15T17:48:23.462" v="35" actId="20577"/>
          <ac:spMkLst>
            <pc:docMk/>
            <pc:sldMk cId="1206845208" sldId="273"/>
            <ac:spMk id="63" creationId="{00000000-0000-0000-0000-000000000000}"/>
          </ac:spMkLst>
        </pc:spChg>
        <pc:picChg chg="add mod modCrop">
          <ac:chgData name="Joshua Michael Allen Minick" userId="S::jminick@gmu.edu::409f0672-f404-42eb-9d67-19dd9e429aa5" providerId="AD" clId="Web-{79266599-C2DD-4BA3-9ED7-527F1A3A4744}" dt="2022-04-15T18:04:38.161" v="271" actId="14100"/>
          <ac:picMkLst>
            <pc:docMk/>
            <pc:sldMk cId="1206845208" sldId="273"/>
            <ac:picMk id="3187" creationId="{3F9B1B26-7D60-362F-C3B6-7E51B6C68817}"/>
          </ac:picMkLst>
        </pc:picChg>
      </pc:sldChg>
    </pc:docChg>
  </pc:docChgLst>
  <pc:docChgLst>
    <pc:chgData name="Jack W Raymond" userId="S::jraymon@gmu.edu::3eeb1546-111f-4a70-9527-9e3d8db8208f" providerId="AD" clId="Web-{55B2757D-94A3-4022-9F61-C5102BEA177E}"/>
    <pc:docChg chg="modSld">
      <pc:chgData name="Jack W Raymond" userId="S::jraymon@gmu.edu::3eeb1546-111f-4a70-9527-9e3d8db8208f" providerId="AD" clId="Web-{55B2757D-94A3-4022-9F61-C5102BEA177E}" dt="2022-04-13T19:10:42.430" v="6" actId="1076"/>
      <pc:docMkLst>
        <pc:docMk/>
      </pc:docMkLst>
      <pc:sldChg chg="addSp delSp modSp">
        <pc:chgData name="Jack W Raymond" userId="S::jraymon@gmu.edu::3eeb1546-111f-4a70-9527-9e3d8db8208f" providerId="AD" clId="Web-{55B2757D-94A3-4022-9F61-C5102BEA177E}" dt="2022-04-13T19:10:42.430" v="6" actId="1076"/>
        <pc:sldMkLst>
          <pc:docMk/>
          <pc:sldMk cId="1206845208" sldId="273"/>
        </pc:sldMkLst>
        <pc:spChg chg="del">
          <ac:chgData name="Jack W Raymond" userId="S::jraymon@gmu.edu::3eeb1546-111f-4a70-9527-9e3d8db8208f" providerId="AD" clId="Web-{55B2757D-94A3-4022-9F61-C5102BEA177E}" dt="2022-04-13T19:10:23.164" v="3"/>
          <ac:spMkLst>
            <pc:docMk/>
            <pc:sldMk cId="1206845208" sldId="273"/>
            <ac:spMk id="34" creationId="{00000000-0000-0000-0000-000000000000}"/>
          </ac:spMkLst>
        </pc:spChg>
        <pc:picChg chg="add mod">
          <ac:chgData name="Jack W Raymond" userId="S::jraymon@gmu.edu::3eeb1546-111f-4a70-9527-9e3d8db8208f" providerId="AD" clId="Web-{55B2757D-94A3-4022-9F61-C5102BEA177E}" dt="2022-04-13T19:10:42.430" v="6" actId="1076"/>
          <ac:picMkLst>
            <pc:docMk/>
            <pc:sldMk cId="1206845208" sldId="273"/>
            <ac:picMk id="91" creationId="{5DB75D09-ECB9-50C6-2DF6-B6977BCBAB71}"/>
          </ac:picMkLst>
        </pc:picChg>
      </pc:sldChg>
    </pc:docChg>
  </pc:docChgLst>
  <pc:docChgLst>
    <pc:chgData name="Jack W Raymond" userId="S::jraymon@gmu.edu::3eeb1546-111f-4a70-9527-9e3d8db8208f" providerId="AD" clId="Web-{29ED6C1C-BB12-4BD7-9AA6-E41421ED3566}"/>
    <pc:docChg chg="modSld">
      <pc:chgData name="Jack W Raymond" userId="S::jraymon@gmu.edu::3eeb1546-111f-4a70-9527-9e3d8db8208f" providerId="AD" clId="Web-{29ED6C1C-BB12-4BD7-9AA6-E41421ED3566}" dt="2022-04-14T21:06:41.015" v="58" actId="20577"/>
      <pc:docMkLst>
        <pc:docMk/>
      </pc:docMkLst>
      <pc:sldChg chg="modSp">
        <pc:chgData name="Jack W Raymond" userId="S::jraymon@gmu.edu::3eeb1546-111f-4a70-9527-9e3d8db8208f" providerId="AD" clId="Web-{29ED6C1C-BB12-4BD7-9AA6-E41421ED3566}" dt="2022-04-14T21:06:41.015" v="58" actId="20577"/>
        <pc:sldMkLst>
          <pc:docMk/>
          <pc:sldMk cId="1206845208" sldId="273"/>
        </pc:sldMkLst>
        <pc:spChg chg="mod">
          <ac:chgData name="Jack W Raymond" userId="S::jraymon@gmu.edu::3eeb1546-111f-4a70-9527-9e3d8db8208f" providerId="AD" clId="Web-{29ED6C1C-BB12-4BD7-9AA6-E41421ED3566}" dt="2022-04-14T21:06:41.015" v="58" actId="20577"/>
          <ac:spMkLst>
            <pc:docMk/>
            <pc:sldMk cId="1206845208" sldId="273"/>
            <ac:spMk id="53" creationId="{00000000-0000-0000-0000-000000000000}"/>
          </ac:spMkLst>
        </pc:spChg>
      </pc:sldChg>
    </pc:docChg>
  </pc:docChgLst>
  <pc:docChgLst>
    <pc:chgData name="Kelly Ann Jessica Downer" userId="S::kdowner@gmu.edu::cf6fee6e-2cad-496f-9cf2-f5f81b2030f2" providerId="AD" clId="Web-{DCE65D3E-D63B-4A78-B725-A6BF90E3EDF2}"/>
    <pc:docChg chg="delSld">
      <pc:chgData name="Kelly Ann Jessica Downer" userId="S::kdowner@gmu.edu::cf6fee6e-2cad-496f-9cf2-f5f81b2030f2" providerId="AD" clId="Web-{DCE65D3E-D63B-4A78-B725-A6BF90E3EDF2}" dt="2022-04-15T20:40:50.099" v="0"/>
      <pc:docMkLst>
        <pc:docMk/>
      </pc:docMkLst>
      <pc:sldChg chg="del">
        <pc:chgData name="Kelly Ann Jessica Downer" userId="S::kdowner@gmu.edu::cf6fee6e-2cad-496f-9cf2-f5f81b2030f2" providerId="AD" clId="Web-{DCE65D3E-D63B-4A78-B725-A6BF90E3EDF2}" dt="2022-04-15T20:40:50.099" v="0"/>
        <pc:sldMkLst>
          <pc:docMk/>
          <pc:sldMk cId="800643617" sldId="274"/>
        </pc:sldMkLst>
      </pc:sldChg>
    </pc:docChg>
  </pc:docChgLst>
  <pc:docChgLst>
    <pc:chgData name="Jack W Raymond" userId="S::jraymon@gmu.edu::3eeb1546-111f-4a70-9527-9e3d8db8208f" providerId="AD" clId="Web-{BB25217C-3D99-988B-05ED-BB1B13CD94B9}"/>
    <pc:docChg chg="modSld">
      <pc:chgData name="Jack W Raymond" userId="S::jraymon@gmu.edu::3eeb1546-111f-4a70-9527-9e3d8db8208f" providerId="AD" clId="Web-{BB25217C-3D99-988B-05ED-BB1B13CD94B9}" dt="2022-04-14T21:26:42.133" v="19" actId="20577"/>
      <pc:docMkLst>
        <pc:docMk/>
      </pc:docMkLst>
      <pc:sldChg chg="modSp">
        <pc:chgData name="Jack W Raymond" userId="S::jraymon@gmu.edu::3eeb1546-111f-4a70-9527-9e3d8db8208f" providerId="AD" clId="Web-{BB25217C-3D99-988B-05ED-BB1B13CD94B9}" dt="2022-04-14T21:26:42.133" v="19" actId="20577"/>
        <pc:sldMkLst>
          <pc:docMk/>
          <pc:sldMk cId="1206845208" sldId="273"/>
        </pc:sldMkLst>
        <pc:spChg chg="mod">
          <ac:chgData name="Jack W Raymond" userId="S::jraymon@gmu.edu::3eeb1546-111f-4a70-9527-9e3d8db8208f" providerId="AD" clId="Web-{BB25217C-3D99-988B-05ED-BB1B13CD94B9}" dt="2022-04-14T21:26:42.133" v="19" actId="20577"/>
          <ac:spMkLst>
            <pc:docMk/>
            <pc:sldMk cId="1206845208" sldId="273"/>
            <ac:spMk id="33" creationId="{00000000-0000-0000-0000-000000000000}"/>
          </ac:spMkLst>
        </pc:spChg>
        <pc:spChg chg="mod">
          <ac:chgData name="Jack W Raymond" userId="S::jraymon@gmu.edu::3eeb1546-111f-4a70-9527-9e3d8db8208f" providerId="AD" clId="Web-{BB25217C-3D99-988B-05ED-BB1B13CD94B9}" dt="2022-04-14T21:17:29.687" v="8" actId="20577"/>
          <ac:spMkLst>
            <pc:docMk/>
            <pc:sldMk cId="1206845208" sldId="273"/>
            <ac:spMk id="44" creationId="{00000000-0000-0000-0000-000000000000}"/>
          </ac:spMkLst>
        </pc:spChg>
        <pc:spChg chg="mod">
          <ac:chgData name="Jack W Raymond" userId="S::jraymon@gmu.edu::3eeb1546-111f-4a70-9527-9e3d8db8208f" providerId="AD" clId="Web-{BB25217C-3D99-988B-05ED-BB1B13CD94B9}" dt="2022-04-14T21:08:42.469" v="2" actId="20577"/>
          <ac:spMkLst>
            <pc:docMk/>
            <pc:sldMk cId="1206845208" sldId="273"/>
            <ac:spMk id="54" creationId="{00000000-0000-0000-0000-000000000000}"/>
          </ac:spMkLst>
        </pc:spChg>
        <pc:spChg chg="mod">
          <ac:chgData name="Jack W Raymond" userId="S::jraymon@gmu.edu::3eeb1546-111f-4a70-9527-9e3d8db8208f" providerId="AD" clId="Web-{BB25217C-3D99-988B-05ED-BB1B13CD94B9}" dt="2022-04-14T21:18:37.986" v="14" actId="20577"/>
          <ac:spMkLst>
            <pc:docMk/>
            <pc:sldMk cId="1206845208" sldId="273"/>
            <ac:spMk id="63" creationId="{00000000-0000-0000-0000-000000000000}"/>
          </ac:spMkLst>
        </pc:spChg>
        <pc:spChg chg="mod">
          <ac:chgData name="Jack W Raymond" userId="S::jraymon@gmu.edu::3eeb1546-111f-4a70-9527-9e3d8db8208f" providerId="AD" clId="Web-{BB25217C-3D99-988B-05ED-BB1B13CD94B9}" dt="2022-04-14T21:19:35.619" v="16" actId="20577"/>
          <ac:spMkLst>
            <pc:docMk/>
            <pc:sldMk cId="1206845208" sldId="273"/>
            <ac:spMk id="64" creationId="{00000000-0000-0000-0000-000000000000}"/>
          </ac:spMkLst>
        </pc:spChg>
      </pc:sldChg>
    </pc:docChg>
  </pc:docChgLst>
  <pc:docChgLst>
    <pc:chgData name="Vi N Nguyen" userId="S::vnguye67@gmu.edu::01dcba96-1774-4b50-a3af-055cb21a24ba" providerId="AD" clId="Web-{0BE50207-812A-465D-8F08-8CC83682AB62}"/>
    <pc:docChg chg="modSld">
      <pc:chgData name="Vi N Nguyen" userId="S::vnguye67@gmu.edu::01dcba96-1774-4b50-a3af-055cb21a24ba" providerId="AD" clId="Web-{0BE50207-812A-465D-8F08-8CC83682AB62}" dt="2022-04-14T19:37:57.432" v="339" actId="20577"/>
      <pc:docMkLst>
        <pc:docMk/>
      </pc:docMkLst>
      <pc:sldChg chg="addSp modSp">
        <pc:chgData name="Vi N Nguyen" userId="S::vnguye67@gmu.edu::01dcba96-1774-4b50-a3af-055cb21a24ba" providerId="AD" clId="Web-{0BE50207-812A-465D-8F08-8CC83682AB62}" dt="2022-04-14T19:37:57.432" v="339" actId="20577"/>
        <pc:sldMkLst>
          <pc:docMk/>
          <pc:sldMk cId="1206845208" sldId="273"/>
        </pc:sldMkLst>
        <pc:spChg chg="mod">
          <ac:chgData name="Vi N Nguyen" userId="S::vnguye67@gmu.edu::01dcba96-1774-4b50-a3af-055cb21a24ba" providerId="AD" clId="Web-{0BE50207-812A-465D-8F08-8CC83682AB62}" dt="2022-04-14T19:18:23.622" v="35" actId="20577"/>
          <ac:spMkLst>
            <pc:docMk/>
            <pc:sldMk cId="1206845208" sldId="273"/>
            <ac:spMk id="62" creationId="{00000000-0000-0000-0000-000000000000}"/>
          </ac:spMkLst>
        </pc:spChg>
        <pc:spChg chg="mod">
          <ac:chgData name="Vi N Nguyen" userId="S::vnguye67@gmu.edu::01dcba96-1774-4b50-a3af-055cb21a24ba" providerId="AD" clId="Web-{0BE50207-812A-465D-8F08-8CC83682AB62}" dt="2022-04-14T19:30:50.369" v="219" actId="20577"/>
          <ac:spMkLst>
            <pc:docMk/>
            <pc:sldMk cId="1206845208" sldId="273"/>
            <ac:spMk id="63" creationId="{00000000-0000-0000-0000-000000000000}"/>
          </ac:spMkLst>
        </pc:spChg>
        <pc:spChg chg="mod">
          <ac:chgData name="Vi N Nguyen" userId="S::vnguye67@gmu.edu::01dcba96-1774-4b50-a3af-055cb21a24ba" providerId="AD" clId="Web-{0BE50207-812A-465D-8F08-8CC83682AB62}" dt="2022-04-14T19:37:57.432" v="339" actId="20577"/>
          <ac:spMkLst>
            <pc:docMk/>
            <pc:sldMk cId="1206845208" sldId="273"/>
            <ac:spMk id="64" creationId="{00000000-0000-0000-0000-000000000000}"/>
          </ac:spMkLst>
        </pc:spChg>
        <pc:picChg chg="add mod">
          <ac:chgData name="Vi N Nguyen" userId="S::vnguye67@gmu.edu::01dcba96-1774-4b50-a3af-055cb21a24ba" providerId="AD" clId="Web-{0BE50207-812A-465D-8F08-8CC83682AB62}" dt="2022-04-14T19:22:49.600" v="43" actId="1076"/>
          <ac:picMkLst>
            <pc:docMk/>
            <pc:sldMk cId="1206845208" sldId="273"/>
            <ac:picMk id="3195" creationId="{B6BEDEDB-09D6-CEAE-F7C9-8DDA030915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37D2AD-58E0-43DE-BE2D-03360D48B12D}" type="doc">
      <dgm:prSet loTypeId="urn:microsoft.com/office/officeart/2008/layout/CaptionedPictures" loCatId="picture" qsTypeId="urn:microsoft.com/office/officeart/2005/8/quickstyle/simple5" qsCatId="simple" csTypeId="urn:microsoft.com/office/officeart/2005/8/colors/accent6_2" csCatId="accent6" phldr="1"/>
      <dgm:spPr/>
      <dgm:t>
        <a:bodyPr/>
        <a:lstStyle/>
        <a:p>
          <a:endParaRPr lang="en-US"/>
        </a:p>
      </dgm:t>
    </dgm:pt>
    <dgm:pt modelId="{B132BBB1-076D-4AB9-9CCF-7548B5CF559A}">
      <dgm:prSet phldrT="[Text]"/>
      <dgm:spPr/>
      <dgm:t>
        <a:bodyPr/>
        <a:lstStyle/>
        <a:p>
          <a:endParaRPr lang="en-US"/>
        </a:p>
      </dgm:t>
    </dgm:pt>
    <dgm:pt modelId="{7012EF17-707A-43C2-9D06-5AA104F300C1}" type="parTrans" cxnId="{877A5D5E-9C1D-402F-8299-FC31B04751ED}">
      <dgm:prSet/>
      <dgm:spPr/>
      <dgm:t>
        <a:bodyPr/>
        <a:lstStyle/>
        <a:p>
          <a:endParaRPr lang="en-US"/>
        </a:p>
      </dgm:t>
    </dgm:pt>
    <dgm:pt modelId="{4FC7C473-5776-4868-982D-E8E75B582FB0}" type="sibTrans" cxnId="{877A5D5E-9C1D-402F-8299-FC31B04751ED}">
      <dgm:prSet/>
      <dgm:spPr/>
      <dgm:t>
        <a:bodyPr/>
        <a:lstStyle/>
        <a:p>
          <a:endParaRPr lang="en-US"/>
        </a:p>
      </dgm:t>
    </dgm:pt>
    <dgm:pt modelId="{59A399F5-1221-4C4B-8E42-6EC9B9DC8FC7}">
      <dgm:prSet phldrT="[Text]" phldr="0" custT="1"/>
      <dgm:spPr/>
      <dgm:t>
        <a:bodyPr/>
        <a:lstStyle/>
        <a:p>
          <a:pPr algn="l" rtl="0"/>
          <a:r>
            <a:rPr lang="en-US" sz="700">
              <a:latin typeface="Calibri Light" panose="020F0302020204030204"/>
            </a:rPr>
            <a:t>Kelly-Ann </a:t>
          </a:r>
          <a:r>
            <a:rPr lang="en-US" sz="700"/>
            <a:t>Downer</a:t>
          </a:r>
          <a:r>
            <a:rPr lang="en-US" sz="700">
              <a:latin typeface="Calibri Light" panose="020F0302020204030204"/>
            </a:rPr>
            <a:t> </a:t>
          </a:r>
          <a:endParaRPr lang="en-US" sz="700"/>
        </a:p>
      </dgm:t>
    </dgm:pt>
    <dgm:pt modelId="{B675013E-F0AE-445D-B14E-AE473A856C23}" type="parTrans" cxnId="{DD5339CF-36A3-4CC2-B4C4-69DBAA5C2A95}">
      <dgm:prSet/>
      <dgm:spPr/>
      <dgm:t>
        <a:bodyPr/>
        <a:lstStyle/>
        <a:p>
          <a:endParaRPr lang="en-US"/>
        </a:p>
      </dgm:t>
    </dgm:pt>
    <dgm:pt modelId="{36D9744E-F926-48EA-A4A0-7E7F56A9DE11}" type="sibTrans" cxnId="{DD5339CF-36A3-4CC2-B4C4-69DBAA5C2A95}">
      <dgm:prSet/>
      <dgm:spPr/>
      <dgm:t>
        <a:bodyPr/>
        <a:lstStyle/>
        <a:p>
          <a:endParaRPr lang="en-US"/>
        </a:p>
      </dgm:t>
    </dgm:pt>
    <dgm:pt modelId="{272C4D04-6AD0-4B65-881A-7BA7A39639CF}">
      <dgm:prSet phldrT="[Text]"/>
      <dgm:spPr/>
      <dgm:t>
        <a:bodyPr/>
        <a:lstStyle/>
        <a:p>
          <a:endParaRPr lang="en-US"/>
        </a:p>
      </dgm:t>
    </dgm:pt>
    <dgm:pt modelId="{04833913-CD79-4685-9F62-E07F97C488DD}" type="parTrans" cxnId="{331C05A0-8920-4F8E-95BD-27342F8E4A8B}">
      <dgm:prSet/>
      <dgm:spPr/>
      <dgm:t>
        <a:bodyPr/>
        <a:lstStyle/>
        <a:p>
          <a:endParaRPr lang="en-US"/>
        </a:p>
      </dgm:t>
    </dgm:pt>
    <dgm:pt modelId="{60650286-4F55-40C5-86CC-EC43498A3382}" type="sibTrans" cxnId="{331C05A0-8920-4F8E-95BD-27342F8E4A8B}">
      <dgm:prSet/>
      <dgm:spPr/>
      <dgm:t>
        <a:bodyPr/>
        <a:lstStyle/>
        <a:p>
          <a:endParaRPr lang="en-US"/>
        </a:p>
      </dgm:t>
    </dgm:pt>
    <dgm:pt modelId="{EBF2409D-7569-4C56-B31A-4B5B7ECDCE4C}">
      <dgm:prSet phldrT="[Text]" phldr="0" custT="1"/>
      <dgm:spPr/>
      <dgm:t>
        <a:bodyPr/>
        <a:lstStyle/>
        <a:p>
          <a:pPr rtl="0"/>
          <a:r>
            <a:rPr lang="en-US" sz="700"/>
            <a:t>Josh Minick </a:t>
          </a:r>
          <a:endParaRPr lang="en-US" sz="700">
            <a:latin typeface="Trebuchet MS"/>
            <a:ea typeface="Tahoma"/>
            <a:cs typeface="Tahoma"/>
          </a:endParaRPr>
        </a:p>
      </dgm:t>
    </dgm:pt>
    <dgm:pt modelId="{69E4ADF3-6FE5-46D6-A7A3-A99A985B4D16}" type="parTrans" cxnId="{296CA344-F65F-42F7-9431-82FCD7802DB1}">
      <dgm:prSet/>
      <dgm:spPr/>
      <dgm:t>
        <a:bodyPr/>
        <a:lstStyle/>
        <a:p>
          <a:endParaRPr lang="en-US"/>
        </a:p>
      </dgm:t>
    </dgm:pt>
    <dgm:pt modelId="{84E3625F-21B6-48BD-994D-D4D29BED51CC}" type="sibTrans" cxnId="{296CA344-F65F-42F7-9431-82FCD7802DB1}">
      <dgm:prSet/>
      <dgm:spPr/>
      <dgm:t>
        <a:bodyPr/>
        <a:lstStyle/>
        <a:p>
          <a:endParaRPr lang="en-US"/>
        </a:p>
      </dgm:t>
    </dgm:pt>
    <dgm:pt modelId="{73A01AE0-1BCD-4171-916B-1B0FB8DEB8C2}">
      <dgm:prSet phldrT="[Text]"/>
      <dgm:spPr/>
      <dgm:t>
        <a:bodyPr/>
        <a:lstStyle/>
        <a:p>
          <a:endParaRPr lang="en-US"/>
        </a:p>
      </dgm:t>
    </dgm:pt>
    <dgm:pt modelId="{8096790E-63BC-42E5-9205-0A07500520BA}" type="parTrans" cxnId="{1D271BFD-1E6F-481F-9239-0456B1890CC0}">
      <dgm:prSet/>
      <dgm:spPr/>
      <dgm:t>
        <a:bodyPr/>
        <a:lstStyle/>
        <a:p>
          <a:endParaRPr lang="en-US"/>
        </a:p>
      </dgm:t>
    </dgm:pt>
    <dgm:pt modelId="{17A70248-FA65-49AF-93C7-592352B5EDD8}" type="sibTrans" cxnId="{1D271BFD-1E6F-481F-9239-0456B1890CC0}">
      <dgm:prSet/>
      <dgm:spPr/>
      <dgm:t>
        <a:bodyPr/>
        <a:lstStyle/>
        <a:p>
          <a:endParaRPr lang="en-US"/>
        </a:p>
      </dgm:t>
    </dgm:pt>
    <dgm:pt modelId="{897D00B3-EE56-4ACC-A122-973A66983090}">
      <dgm:prSet phldrT="[Text]" phldr="0" custT="1"/>
      <dgm:spPr/>
      <dgm:t>
        <a:bodyPr/>
        <a:lstStyle/>
        <a:p>
          <a:pPr rtl="0"/>
          <a:r>
            <a:rPr lang="en-US" sz="700"/>
            <a:t>Vi Nguyen </a:t>
          </a:r>
          <a:endParaRPr lang="en-US" sz="700">
            <a:latin typeface="Trebuchet MS"/>
            <a:ea typeface="Tahoma"/>
            <a:cs typeface="Tahoma"/>
          </a:endParaRPr>
        </a:p>
      </dgm:t>
    </dgm:pt>
    <dgm:pt modelId="{0E7A2F72-1D6E-4E30-8656-A31D495B23BA}" type="parTrans" cxnId="{6CC49540-366E-432E-8543-87AA4CCB9C1D}">
      <dgm:prSet/>
      <dgm:spPr/>
      <dgm:t>
        <a:bodyPr/>
        <a:lstStyle/>
        <a:p>
          <a:endParaRPr lang="en-US"/>
        </a:p>
      </dgm:t>
    </dgm:pt>
    <dgm:pt modelId="{27868A5C-D69E-4FF0-A1A2-96F92570F44A}" type="sibTrans" cxnId="{6CC49540-366E-432E-8543-87AA4CCB9C1D}">
      <dgm:prSet/>
      <dgm:spPr/>
      <dgm:t>
        <a:bodyPr/>
        <a:lstStyle/>
        <a:p>
          <a:endParaRPr lang="en-US"/>
        </a:p>
      </dgm:t>
    </dgm:pt>
    <dgm:pt modelId="{2774D8F9-68D5-4622-8864-279AB0DB0CBA}">
      <dgm:prSet phldrT="[Text]" phldr="0" custT="1"/>
      <dgm:spPr/>
      <dgm:t>
        <a:bodyPr/>
        <a:lstStyle/>
        <a:p>
          <a:pPr rtl="0"/>
          <a:r>
            <a:rPr lang="en-US" sz="700"/>
            <a:t>Jack Raymond </a:t>
          </a:r>
          <a:endParaRPr lang="en-US" sz="700">
            <a:latin typeface="Trebuchet MS"/>
            <a:ea typeface="Tahoma"/>
            <a:cs typeface="Tahoma"/>
          </a:endParaRPr>
        </a:p>
      </dgm:t>
    </dgm:pt>
    <dgm:pt modelId="{FAD8D3ED-81DC-4A7C-A9BE-A7D95E3F728B}" type="parTrans" cxnId="{BE968308-2430-4346-B50F-98AD198B0DF7}">
      <dgm:prSet/>
      <dgm:spPr/>
      <dgm:t>
        <a:bodyPr/>
        <a:lstStyle/>
        <a:p>
          <a:endParaRPr lang="en-US"/>
        </a:p>
      </dgm:t>
    </dgm:pt>
    <dgm:pt modelId="{F78AFCD5-5A2F-49CC-8EB9-104DA5315C16}" type="sibTrans" cxnId="{BE968308-2430-4346-B50F-98AD198B0DF7}">
      <dgm:prSet/>
      <dgm:spPr/>
      <dgm:t>
        <a:bodyPr/>
        <a:lstStyle/>
        <a:p>
          <a:endParaRPr lang="en-US"/>
        </a:p>
      </dgm:t>
    </dgm:pt>
    <dgm:pt modelId="{CF2E73A5-D939-4CBA-80A0-20C43E1F5C3F}">
      <dgm:prSet phldrT="[Text]" phldr="0"/>
      <dgm:spPr/>
      <dgm:t>
        <a:bodyPr/>
        <a:lstStyle/>
        <a:p>
          <a:endParaRPr lang="en-US"/>
        </a:p>
      </dgm:t>
    </dgm:pt>
    <dgm:pt modelId="{6341497F-3993-4420-A75C-D67D0466EB92}" type="sibTrans" cxnId="{3E2C3E03-30CE-4F9A-B379-B1A6F032CC99}">
      <dgm:prSet/>
      <dgm:spPr/>
      <dgm:t>
        <a:bodyPr/>
        <a:lstStyle/>
        <a:p>
          <a:endParaRPr lang="en-US"/>
        </a:p>
      </dgm:t>
    </dgm:pt>
    <dgm:pt modelId="{117DF451-17D3-4652-9AF2-B225233110C0}" type="parTrans" cxnId="{3E2C3E03-30CE-4F9A-B379-B1A6F032CC99}">
      <dgm:prSet/>
      <dgm:spPr/>
      <dgm:t>
        <a:bodyPr/>
        <a:lstStyle/>
        <a:p>
          <a:endParaRPr lang="en-US"/>
        </a:p>
      </dgm:t>
    </dgm:pt>
    <dgm:pt modelId="{39C2AAD7-5065-45C6-8C14-12F098F3F995}">
      <dgm:prSet phldrT="[Text]" phldr="0" custT="1"/>
      <dgm:spPr/>
      <dgm:t>
        <a:bodyPr/>
        <a:lstStyle/>
        <a:p>
          <a:pPr rtl="0"/>
          <a:r>
            <a:rPr lang="en-US" sz="700"/>
            <a:t>Kaitlyn Malone </a:t>
          </a:r>
          <a:endParaRPr lang="en-US" sz="700">
            <a:latin typeface="Trebuchet MS"/>
            <a:ea typeface="Tahoma"/>
            <a:cs typeface="Tahoma"/>
          </a:endParaRPr>
        </a:p>
      </dgm:t>
    </dgm:pt>
    <dgm:pt modelId="{9E9F8B28-BB59-405E-A580-51F148DBE86C}" type="sibTrans" cxnId="{81F468CC-C76F-4301-957F-B08995E3450B}">
      <dgm:prSet/>
      <dgm:spPr/>
      <dgm:t>
        <a:bodyPr/>
        <a:lstStyle/>
        <a:p>
          <a:endParaRPr lang="en-US"/>
        </a:p>
      </dgm:t>
    </dgm:pt>
    <dgm:pt modelId="{1EDC5480-99CD-47E4-987B-B8387985DD66}" type="parTrans" cxnId="{81F468CC-C76F-4301-957F-B08995E3450B}">
      <dgm:prSet/>
      <dgm:spPr/>
      <dgm:t>
        <a:bodyPr/>
        <a:lstStyle/>
        <a:p>
          <a:endParaRPr lang="en-US"/>
        </a:p>
      </dgm:t>
    </dgm:pt>
    <dgm:pt modelId="{650AB98A-7CDE-4F2E-BC90-30BF4B3F036B}">
      <dgm:prSet phldr="0"/>
      <dgm:spPr/>
      <dgm:t>
        <a:bodyPr/>
        <a:lstStyle/>
        <a:p>
          <a:pPr rtl="0"/>
          <a:endParaRPr lang="en-US">
            <a:latin typeface="Calibri Light" panose="020F0302020204030204"/>
            <a:ea typeface="Calibri Light" panose="020F0302020204030204"/>
            <a:cs typeface="Calibri Light" panose="020F0302020204030204"/>
          </a:endParaRPr>
        </a:p>
      </dgm:t>
    </dgm:pt>
    <dgm:pt modelId="{DD0C651A-FC40-483D-A359-1139B6E39C00}" type="parTrans" cxnId="{025EAAC6-F150-4175-A48C-1441EF14A58B}">
      <dgm:prSet/>
      <dgm:spPr/>
      <dgm:t>
        <a:bodyPr/>
        <a:lstStyle/>
        <a:p>
          <a:endParaRPr lang="en-US"/>
        </a:p>
      </dgm:t>
    </dgm:pt>
    <dgm:pt modelId="{8A0105DF-5795-49EE-A3A6-2A70E4C92264}" type="sibTrans" cxnId="{025EAAC6-F150-4175-A48C-1441EF14A58B}">
      <dgm:prSet/>
      <dgm:spPr/>
      <dgm:t>
        <a:bodyPr/>
        <a:lstStyle/>
        <a:p>
          <a:endParaRPr lang="en-US"/>
        </a:p>
      </dgm:t>
    </dgm:pt>
    <dgm:pt modelId="{D6DB2BB0-C30E-466B-BABE-B7DE37C7AF56}" type="pres">
      <dgm:prSet presAssocID="{BB37D2AD-58E0-43DE-BE2D-03360D48B12D}" presName="Name0" presStyleCnt="0">
        <dgm:presLayoutVars>
          <dgm:chMax/>
          <dgm:chPref/>
          <dgm:dir/>
        </dgm:presLayoutVars>
      </dgm:prSet>
      <dgm:spPr/>
    </dgm:pt>
    <dgm:pt modelId="{BB48070D-13E8-4AE2-AC95-74D7E44B0E87}" type="pres">
      <dgm:prSet presAssocID="{B132BBB1-076D-4AB9-9CCF-7548B5CF559A}" presName="composite" presStyleCnt="0">
        <dgm:presLayoutVars>
          <dgm:chMax val="1"/>
          <dgm:chPref val="1"/>
        </dgm:presLayoutVars>
      </dgm:prSet>
      <dgm:spPr/>
    </dgm:pt>
    <dgm:pt modelId="{9BBCAAD7-C14D-435E-869C-0C71AD6E2F3E}" type="pres">
      <dgm:prSet presAssocID="{B132BBB1-076D-4AB9-9CCF-7548B5CF559A}" presName="Accent" presStyleLbl="trAlignAcc1" presStyleIdx="0" presStyleCnt="5">
        <dgm:presLayoutVars>
          <dgm:chMax val="0"/>
          <dgm:chPref val="0"/>
        </dgm:presLayoutVars>
      </dgm:prSet>
      <dgm:spPr/>
    </dgm:pt>
    <dgm:pt modelId="{772E4D2D-A7C3-4517-978C-86A503562E19}" type="pres">
      <dgm:prSet presAssocID="{B132BBB1-076D-4AB9-9CCF-7548B5CF559A}" presName="Image" presStyleLbl="alignImgPlace1" presStyleIdx="0" presStyleCnt="5">
        <dgm:presLayoutVars>
          <dgm:chMax val="0"/>
          <dgm:chPref val="0"/>
        </dgm:presLayoutVars>
      </dgm:prSet>
      <dgm:spPr/>
    </dgm:pt>
    <dgm:pt modelId="{601ABC50-5028-4A5B-A0A8-9A8B1583CF27}" type="pres">
      <dgm:prSet presAssocID="{B132BBB1-076D-4AB9-9CCF-7548B5CF559A}" presName="ChildComposite" presStyleCnt="0"/>
      <dgm:spPr/>
    </dgm:pt>
    <dgm:pt modelId="{64AE4067-1E63-4F15-81DB-409F7F682033}" type="pres">
      <dgm:prSet presAssocID="{B132BBB1-076D-4AB9-9CCF-7548B5CF559A}" presName="Child" presStyleLbl="node1" presStyleIdx="0" presStyleCnt="5">
        <dgm:presLayoutVars>
          <dgm:chMax val="0"/>
          <dgm:chPref val="0"/>
          <dgm:bulletEnabled val="1"/>
        </dgm:presLayoutVars>
      </dgm:prSet>
      <dgm:spPr/>
    </dgm:pt>
    <dgm:pt modelId="{25B85839-521B-4957-AF45-107F3468B543}" type="pres">
      <dgm:prSet presAssocID="{B132BBB1-076D-4AB9-9CCF-7548B5CF559A}" presName="Parent" presStyleLbl="revTx" presStyleIdx="0" presStyleCnt="5">
        <dgm:presLayoutVars>
          <dgm:chMax val="1"/>
          <dgm:chPref val="0"/>
          <dgm:bulletEnabled val="1"/>
        </dgm:presLayoutVars>
      </dgm:prSet>
      <dgm:spPr/>
    </dgm:pt>
    <dgm:pt modelId="{2F7A065A-7CDB-45F6-A789-A94B55C46D45}" type="pres">
      <dgm:prSet presAssocID="{4FC7C473-5776-4868-982D-E8E75B582FB0}" presName="sibTrans" presStyleCnt="0"/>
      <dgm:spPr/>
    </dgm:pt>
    <dgm:pt modelId="{AED254E8-CC1B-4815-8487-1299A57098C3}" type="pres">
      <dgm:prSet presAssocID="{650AB98A-7CDE-4F2E-BC90-30BF4B3F036B}" presName="composite" presStyleCnt="0">
        <dgm:presLayoutVars>
          <dgm:chMax val="1"/>
          <dgm:chPref val="1"/>
        </dgm:presLayoutVars>
      </dgm:prSet>
      <dgm:spPr/>
    </dgm:pt>
    <dgm:pt modelId="{15233469-BAA5-4CA3-AF7C-2E1ED58EE0B4}" type="pres">
      <dgm:prSet presAssocID="{650AB98A-7CDE-4F2E-BC90-30BF4B3F036B}" presName="Accent" presStyleLbl="trAlignAcc1" presStyleIdx="1" presStyleCnt="5">
        <dgm:presLayoutVars>
          <dgm:chMax val="0"/>
          <dgm:chPref val="0"/>
        </dgm:presLayoutVars>
      </dgm:prSet>
      <dgm:spPr/>
    </dgm:pt>
    <dgm:pt modelId="{81D0C173-A9CB-40ED-9A8F-7497295551D0}" type="pres">
      <dgm:prSet presAssocID="{650AB98A-7CDE-4F2E-BC90-30BF4B3F036B}" presName="Image" presStyleLbl="alignImgPlace1" presStyleIdx="1" presStyleCnt="5">
        <dgm:presLayoutVars>
          <dgm:chMax val="0"/>
          <dgm:chPref val="0"/>
        </dgm:presLayoutVars>
      </dgm:prSet>
      <dgm:spPr/>
    </dgm:pt>
    <dgm:pt modelId="{10870B9F-5D6F-40CA-8208-559FEA3C30E2}" type="pres">
      <dgm:prSet presAssocID="{650AB98A-7CDE-4F2E-BC90-30BF4B3F036B}" presName="ChildComposite" presStyleCnt="0"/>
      <dgm:spPr/>
    </dgm:pt>
    <dgm:pt modelId="{C50069FA-190A-4648-A8E6-20897A84401F}" type="pres">
      <dgm:prSet presAssocID="{650AB98A-7CDE-4F2E-BC90-30BF4B3F036B}" presName="Child" presStyleLbl="node1" presStyleIdx="1" presStyleCnt="5">
        <dgm:presLayoutVars>
          <dgm:chMax val="0"/>
          <dgm:chPref val="0"/>
          <dgm:bulletEnabled val="1"/>
        </dgm:presLayoutVars>
      </dgm:prSet>
      <dgm:spPr/>
    </dgm:pt>
    <dgm:pt modelId="{4605BCFD-2EF3-4FBA-A73A-6AA1EC84F8FF}" type="pres">
      <dgm:prSet presAssocID="{650AB98A-7CDE-4F2E-BC90-30BF4B3F036B}" presName="Parent" presStyleLbl="revTx" presStyleIdx="1" presStyleCnt="5">
        <dgm:presLayoutVars>
          <dgm:chMax val="1"/>
          <dgm:chPref val="0"/>
          <dgm:bulletEnabled val="1"/>
        </dgm:presLayoutVars>
      </dgm:prSet>
      <dgm:spPr/>
    </dgm:pt>
    <dgm:pt modelId="{E00CE4CE-2ABC-4D83-BCE6-2E0291DE17FD}" type="pres">
      <dgm:prSet presAssocID="{8A0105DF-5795-49EE-A3A6-2A70E4C92264}" presName="sibTrans" presStyleCnt="0"/>
      <dgm:spPr/>
    </dgm:pt>
    <dgm:pt modelId="{91520235-F14B-48C7-845C-58B750DFC1B1}" type="pres">
      <dgm:prSet presAssocID="{272C4D04-6AD0-4B65-881A-7BA7A39639CF}" presName="composite" presStyleCnt="0">
        <dgm:presLayoutVars>
          <dgm:chMax val="1"/>
          <dgm:chPref val="1"/>
        </dgm:presLayoutVars>
      </dgm:prSet>
      <dgm:spPr/>
    </dgm:pt>
    <dgm:pt modelId="{046D8A9A-83CB-46DC-B92A-D888BDB0B888}" type="pres">
      <dgm:prSet presAssocID="{272C4D04-6AD0-4B65-881A-7BA7A39639CF}" presName="Accent" presStyleLbl="trAlignAcc1" presStyleIdx="2" presStyleCnt="5">
        <dgm:presLayoutVars>
          <dgm:chMax val="0"/>
          <dgm:chPref val="0"/>
        </dgm:presLayoutVars>
      </dgm:prSet>
      <dgm:spPr/>
    </dgm:pt>
    <dgm:pt modelId="{CD7BA6D4-3DCF-46C8-B8D6-541881B3888E}" type="pres">
      <dgm:prSet presAssocID="{272C4D04-6AD0-4B65-881A-7BA7A39639CF}" presName="Image" presStyleLbl="alignImgPlace1" presStyleIdx="2" presStyleCnt="5">
        <dgm:presLayoutVars>
          <dgm:chMax val="0"/>
          <dgm:chPref val="0"/>
        </dgm:presLayoutVars>
      </dgm:prSet>
      <dgm:spPr/>
    </dgm:pt>
    <dgm:pt modelId="{D4150B3A-2D48-452E-9447-26AADBBAC1A0}" type="pres">
      <dgm:prSet presAssocID="{272C4D04-6AD0-4B65-881A-7BA7A39639CF}" presName="ChildComposite" presStyleCnt="0"/>
      <dgm:spPr/>
    </dgm:pt>
    <dgm:pt modelId="{6ED2A3C5-5675-421F-9060-A65CC1341D54}" type="pres">
      <dgm:prSet presAssocID="{272C4D04-6AD0-4B65-881A-7BA7A39639CF}" presName="Child" presStyleLbl="node1" presStyleIdx="2" presStyleCnt="5">
        <dgm:presLayoutVars>
          <dgm:chMax val="0"/>
          <dgm:chPref val="0"/>
          <dgm:bulletEnabled val="1"/>
        </dgm:presLayoutVars>
      </dgm:prSet>
      <dgm:spPr/>
    </dgm:pt>
    <dgm:pt modelId="{61337C60-6D19-4379-8245-AC28FD1657A2}" type="pres">
      <dgm:prSet presAssocID="{272C4D04-6AD0-4B65-881A-7BA7A39639CF}" presName="Parent" presStyleLbl="revTx" presStyleIdx="2" presStyleCnt="5">
        <dgm:presLayoutVars>
          <dgm:chMax val="1"/>
          <dgm:chPref val="0"/>
          <dgm:bulletEnabled val="1"/>
        </dgm:presLayoutVars>
      </dgm:prSet>
      <dgm:spPr/>
    </dgm:pt>
    <dgm:pt modelId="{896B41D8-1C7B-4CD3-9482-C8CB40C1A6B4}" type="pres">
      <dgm:prSet presAssocID="{60650286-4F55-40C5-86CC-EC43498A3382}" presName="sibTrans" presStyleCnt="0"/>
      <dgm:spPr/>
    </dgm:pt>
    <dgm:pt modelId="{BC1EF767-930C-4B3E-9645-BDF7FD4A647C}" type="pres">
      <dgm:prSet presAssocID="{73A01AE0-1BCD-4171-916B-1B0FB8DEB8C2}" presName="composite" presStyleCnt="0">
        <dgm:presLayoutVars>
          <dgm:chMax val="1"/>
          <dgm:chPref val="1"/>
        </dgm:presLayoutVars>
      </dgm:prSet>
      <dgm:spPr/>
    </dgm:pt>
    <dgm:pt modelId="{5B43763F-2808-42DC-867A-8ED4382E5124}" type="pres">
      <dgm:prSet presAssocID="{73A01AE0-1BCD-4171-916B-1B0FB8DEB8C2}" presName="Accent" presStyleLbl="trAlignAcc1" presStyleIdx="3" presStyleCnt="5">
        <dgm:presLayoutVars>
          <dgm:chMax val="0"/>
          <dgm:chPref val="0"/>
        </dgm:presLayoutVars>
      </dgm:prSet>
      <dgm:spPr/>
    </dgm:pt>
    <dgm:pt modelId="{8F8B2F73-5761-493E-BE24-D632EDE18CF1}" type="pres">
      <dgm:prSet presAssocID="{73A01AE0-1BCD-4171-916B-1B0FB8DEB8C2}" presName="Image" presStyleLbl="alignImgPlace1" presStyleIdx="3" presStyleCnt="5">
        <dgm:presLayoutVars>
          <dgm:chMax val="0"/>
          <dgm:chPref val="0"/>
        </dgm:presLayoutVars>
      </dgm:prSet>
      <dgm:spPr/>
    </dgm:pt>
    <dgm:pt modelId="{9CE70D36-CFD1-4682-89DD-5A0004153D3A}" type="pres">
      <dgm:prSet presAssocID="{73A01AE0-1BCD-4171-916B-1B0FB8DEB8C2}" presName="ChildComposite" presStyleCnt="0"/>
      <dgm:spPr/>
    </dgm:pt>
    <dgm:pt modelId="{66F0EBFD-C86E-4438-8F71-4B6F675E0375}" type="pres">
      <dgm:prSet presAssocID="{73A01AE0-1BCD-4171-916B-1B0FB8DEB8C2}" presName="Child" presStyleLbl="node1" presStyleIdx="3" presStyleCnt="5">
        <dgm:presLayoutVars>
          <dgm:chMax val="0"/>
          <dgm:chPref val="0"/>
          <dgm:bulletEnabled val="1"/>
        </dgm:presLayoutVars>
      </dgm:prSet>
      <dgm:spPr/>
    </dgm:pt>
    <dgm:pt modelId="{BBD363EA-9302-4E1C-AAB7-B88D08D12F3D}" type="pres">
      <dgm:prSet presAssocID="{73A01AE0-1BCD-4171-916B-1B0FB8DEB8C2}" presName="Parent" presStyleLbl="revTx" presStyleIdx="3" presStyleCnt="5">
        <dgm:presLayoutVars>
          <dgm:chMax val="1"/>
          <dgm:chPref val="0"/>
          <dgm:bulletEnabled val="1"/>
        </dgm:presLayoutVars>
      </dgm:prSet>
      <dgm:spPr/>
    </dgm:pt>
    <dgm:pt modelId="{FE47085A-8F7A-480A-9B7D-340F47B3EBE9}" type="pres">
      <dgm:prSet presAssocID="{17A70248-FA65-49AF-93C7-592352B5EDD8}" presName="sibTrans" presStyleCnt="0"/>
      <dgm:spPr/>
    </dgm:pt>
    <dgm:pt modelId="{5D59C1A2-25E9-42AF-B493-07E47CBEDFA2}" type="pres">
      <dgm:prSet presAssocID="{CF2E73A5-D939-4CBA-80A0-20C43E1F5C3F}" presName="composite" presStyleCnt="0">
        <dgm:presLayoutVars>
          <dgm:chMax val="1"/>
          <dgm:chPref val="1"/>
        </dgm:presLayoutVars>
      </dgm:prSet>
      <dgm:spPr/>
    </dgm:pt>
    <dgm:pt modelId="{6F5C1531-0A2D-4030-83E7-F6112AF62895}" type="pres">
      <dgm:prSet presAssocID="{CF2E73A5-D939-4CBA-80A0-20C43E1F5C3F}" presName="Accent" presStyleLbl="trAlignAcc1" presStyleIdx="4" presStyleCnt="5">
        <dgm:presLayoutVars>
          <dgm:chMax val="0"/>
          <dgm:chPref val="0"/>
        </dgm:presLayoutVars>
      </dgm:prSet>
      <dgm:spPr/>
    </dgm:pt>
    <dgm:pt modelId="{8F3815C5-91AB-4EDD-8221-3D3BBE3F6EE3}" type="pres">
      <dgm:prSet presAssocID="{CF2E73A5-D939-4CBA-80A0-20C43E1F5C3F}" presName="Image" presStyleLbl="alignImgPlace1" presStyleIdx="4" presStyleCnt="5">
        <dgm:presLayoutVars>
          <dgm:chMax val="0"/>
          <dgm:chPref val="0"/>
        </dgm:presLayoutVars>
      </dgm:prSet>
      <dgm:spPr/>
    </dgm:pt>
    <dgm:pt modelId="{17F17C1E-C49B-4E2D-9DA8-F8EB79024CB1}" type="pres">
      <dgm:prSet presAssocID="{CF2E73A5-D939-4CBA-80A0-20C43E1F5C3F}" presName="ChildComposite" presStyleCnt="0"/>
      <dgm:spPr/>
    </dgm:pt>
    <dgm:pt modelId="{AE39336E-BB36-4C6D-9289-9495BD246821}" type="pres">
      <dgm:prSet presAssocID="{CF2E73A5-D939-4CBA-80A0-20C43E1F5C3F}" presName="Child" presStyleLbl="node1" presStyleIdx="4" presStyleCnt="5">
        <dgm:presLayoutVars>
          <dgm:chMax val="0"/>
          <dgm:chPref val="0"/>
          <dgm:bulletEnabled val="1"/>
        </dgm:presLayoutVars>
      </dgm:prSet>
      <dgm:spPr/>
    </dgm:pt>
    <dgm:pt modelId="{E6076B8C-9801-4D22-ACB4-304C60EA27DA}" type="pres">
      <dgm:prSet presAssocID="{CF2E73A5-D939-4CBA-80A0-20C43E1F5C3F}" presName="Parent" presStyleLbl="revTx" presStyleIdx="4" presStyleCnt="5">
        <dgm:presLayoutVars>
          <dgm:chMax val="1"/>
          <dgm:chPref val="0"/>
          <dgm:bulletEnabled val="1"/>
        </dgm:presLayoutVars>
      </dgm:prSet>
      <dgm:spPr/>
    </dgm:pt>
  </dgm:ptLst>
  <dgm:cxnLst>
    <dgm:cxn modelId="{3E2C3E03-30CE-4F9A-B379-B1A6F032CC99}" srcId="{BB37D2AD-58E0-43DE-BE2D-03360D48B12D}" destId="{CF2E73A5-D939-4CBA-80A0-20C43E1F5C3F}" srcOrd="4" destOrd="0" parTransId="{117DF451-17D3-4652-9AF2-B225233110C0}" sibTransId="{6341497F-3993-4420-A75C-D67D0466EB92}"/>
    <dgm:cxn modelId="{3372EB07-4303-4A38-BBCE-10197496928F}" type="presOf" srcId="{CF2E73A5-D939-4CBA-80A0-20C43E1F5C3F}" destId="{E6076B8C-9801-4D22-ACB4-304C60EA27DA}" srcOrd="0" destOrd="0" presId="urn:microsoft.com/office/officeart/2008/layout/CaptionedPictures"/>
    <dgm:cxn modelId="{BE968308-2430-4346-B50F-98AD198B0DF7}" srcId="{CF2E73A5-D939-4CBA-80A0-20C43E1F5C3F}" destId="{2774D8F9-68D5-4622-8864-279AB0DB0CBA}" srcOrd="0" destOrd="0" parTransId="{FAD8D3ED-81DC-4A7C-A9BE-A7D95E3F728B}" sibTransId="{F78AFCD5-5A2F-49CC-8EB9-104DA5315C16}"/>
    <dgm:cxn modelId="{9E1A2B0F-C33C-4908-A494-BCF1ACD05F1C}" type="presOf" srcId="{59A399F5-1221-4C4B-8E42-6EC9B9DC8FC7}" destId="{64AE4067-1E63-4F15-81DB-409F7F682033}" srcOrd="0" destOrd="0" presId="urn:microsoft.com/office/officeart/2008/layout/CaptionedPictures"/>
    <dgm:cxn modelId="{378DDC0F-342D-4861-AE53-A6B5939602B5}" type="presOf" srcId="{B132BBB1-076D-4AB9-9CCF-7548B5CF559A}" destId="{25B85839-521B-4957-AF45-107F3468B543}" srcOrd="0" destOrd="0" presId="urn:microsoft.com/office/officeart/2008/layout/CaptionedPictures"/>
    <dgm:cxn modelId="{09856F3A-B46D-4DAD-8B36-6D7AC85C855C}" type="presOf" srcId="{73A01AE0-1BCD-4171-916B-1B0FB8DEB8C2}" destId="{BBD363EA-9302-4E1C-AAB7-B88D08D12F3D}" srcOrd="0" destOrd="0" presId="urn:microsoft.com/office/officeart/2008/layout/CaptionedPictures"/>
    <dgm:cxn modelId="{6CC49540-366E-432E-8543-87AA4CCB9C1D}" srcId="{73A01AE0-1BCD-4171-916B-1B0FB8DEB8C2}" destId="{897D00B3-EE56-4ACC-A122-973A66983090}" srcOrd="0" destOrd="0" parTransId="{0E7A2F72-1D6E-4E30-8656-A31D495B23BA}" sibTransId="{27868A5C-D69E-4FF0-A1A2-96F92570F44A}"/>
    <dgm:cxn modelId="{877A5D5E-9C1D-402F-8299-FC31B04751ED}" srcId="{BB37D2AD-58E0-43DE-BE2D-03360D48B12D}" destId="{B132BBB1-076D-4AB9-9CCF-7548B5CF559A}" srcOrd="0" destOrd="0" parTransId="{7012EF17-707A-43C2-9D06-5AA104F300C1}" sibTransId="{4FC7C473-5776-4868-982D-E8E75B582FB0}"/>
    <dgm:cxn modelId="{296CA344-F65F-42F7-9431-82FCD7802DB1}" srcId="{272C4D04-6AD0-4B65-881A-7BA7A39639CF}" destId="{EBF2409D-7569-4C56-B31A-4B5B7ECDCE4C}" srcOrd="0" destOrd="0" parTransId="{69E4ADF3-6FE5-46D6-A7A3-A99A985B4D16}" sibTransId="{84E3625F-21B6-48BD-994D-D4D29BED51CC}"/>
    <dgm:cxn modelId="{1394F387-ADBB-463F-9C9E-50407D04A0E2}" type="presOf" srcId="{BB37D2AD-58E0-43DE-BE2D-03360D48B12D}" destId="{D6DB2BB0-C30E-466B-BABE-B7DE37C7AF56}" srcOrd="0" destOrd="0" presId="urn:microsoft.com/office/officeart/2008/layout/CaptionedPictures"/>
    <dgm:cxn modelId="{295C0E99-7195-4DA0-AF04-58303F2791DC}" type="presOf" srcId="{897D00B3-EE56-4ACC-A122-973A66983090}" destId="{66F0EBFD-C86E-4438-8F71-4B6F675E0375}" srcOrd="0" destOrd="0" presId="urn:microsoft.com/office/officeart/2008/layout/CaptionedPictures"/>
    <dgm:cxn modelId="{2EE6E59D-8953-4D05-8E4C-F56B2F19EB48}" type="presOf" srcId="{650AB98A-7CDE-4F2E-BC90-30BF4B3F036B}" destId="{4605BCFD-2EF3-4FBA-A73A-6AA1EC84F8FF}" srcOrd="0" destOrd="0" presId="urn:microsoft.com/office/officeart/2008/layout/CaptionedPictures"/>
    <dgm:cxn modelId="{331C05A0-8920-4F8E-95BD-27342F8E4A8B}" srcId="{BB37D2AD-58E0-43DE-BE2D-03360D48B12D}" destId="{272C4D04-6AD0-4B65-881A-7BA7A39639CF}" srcOrd="2" destOrd="0" parTransId="{04833913-CD79-4685-9F62-E07F97C488DD}" sibTransId="{60650286-4F55-40C5-86CC-EC43498A3382}"/>
    <dgm:cxn modelId="{001957C5-DA59-4A4D-990A-45F16D49C7BF}" type="presOf" srcId="{EBF2409D-7569-4C56-B31A-4B5B7ECDCE4C}" destId="{6ED2A3C5-5675-421F-9060-A65CC1341D54}" srcOrd="0" destOrd="0" presId="urn:microsoft.com/office/officeart/2008/layout/CaptionedPictures"/>
    <dgm:cxn modelId="{025EAAC6-F150-4175-A48C-1441EF14A58B}" srcId="{BB37D2AD-58E0-43DE-BE2D-03360D48B12D}" destId="{650AB98A-7CDE-4F2E-BC90-30BF4B3F036B}" srcOrd="1" destOrd="0" parTransId="{DD0C651A-FC40-483D-A359-1139B6E39C00}" sibTransId="{8A0105DF-5795-49EE-A3A6-2A70E4C92264}"/>
    <dgm:cxn modelId="{81F468CC-C76F-4301-957F-B08995E3450B}" srcId="{650AB98A-7CDE-4F2E-BC90-30BF4B3F036B}" destId="{39C2AAD7-5065-45C6-8C14-12F098F3F995}" srcOrd="0" destOrd="0" parTransId="{1EDC5480-99CD-47E4-987B-B8387985DD66}" sibTransId="{9E9F8B28-BB59-405E-A580-51F148DBE86C}"/>
    <dgm:cxn modelId="{DD5339CF-36A3-4CC2-B4C4-69DBAA5C2A95}" srcId="{B132BBB1-076D-4AB9-9CCF-7548B5CF559A}" destId="{59A399F5-1221-4C4B-8E42-6EC9B9DC8FC7}" srcOrd="0" destOrd="0" parTransId="{B675013E-F0AE-445D-B14E-AE473A856C23}" sibTransId="{36D9744E-F926-48EA-A4A0-7E7F56A9DE11}"/>
    <dgm:cxn modelId="{93D720D0-824A-44CE-B26E-B937F982CCFB}" type="presOf" srcId="{272C4D04-6AD0-4B65-881A-7BA7A39639CF}" destId="{61337C60-6D19-4379-8245-AC28FD1657A2}" srcOrd="0" destOrd="0" presId="urn:microsoft.com/office/officeart/2008/layout/CaptionedPictures"/>
    <dgm:cxn modelId="{403597F2-B98B-4189-AED0-5089150A40AA}" type="presOf" srcId="{39C2AAD7-5065-45C6-8C14-12F098F3F995}" destId="{C50069FA-190A-4648-A8E6-20897A84401F}" srcOrd="0" destOrd="0" presId="urn:microsoft.com/office/officeart/2008/layout/CaptionedPictures"/>
    <dgm:cxn modelId="{66ECC5FC-C0EC-4C14-91AE-A0BFC82D1A41}" type="presOf" srcId="{2774D8F9-68D5-4622-8864-279AB0DB0CBA}" destId="{AE39336E-BB36-4C6D-9289-9495BD246821}" srcOrd="0" destOrd="0" presId="urn:microsoft.com/office/officeart/2008/layout/CaptionedPictures"/>
    <dgm:cxn modelId="{1D271BFD-1E6F-481F-9239-0456B1890CC0}" srcId="{BB37D2AD-58E0-43DE-BE2D-03360D48B12D}" destId="{73A01AE0-1BCD-4171-916B-1B0FB8DEB8C2}" srcOrd="3" destOrd="0" parTransId="{8096790E-63BC-42E5-9205-0A07500520BA}" sibTransId="{17A70248-FA65-49AF-93C7-592352B5EDD8}"/>
    <dgm:cxn modelId="{E1E46AF4-66E3-4353-B846-12ED019AD547}" type="presParOf" srcId="{D6DB2BB0-C30E-466B-BABE-B7DE37C7AF56}" destId="{BB48070D-13E8-4AE2-AC95-74D7E44B0E87}" srcOrd="0" destOrd="0" presId="urn:microsoft.com/office/officeart/2008/layout/CaptionedPictures"/>
    <dgm:cxn modelId="{21FCB072-AC7B-4FBA-9C70-5A360392E2E0}" type="presParOf" srcId="{BB48070D-13E8-4AE2-AC95-74D7E44B0E87}" destId="{9BBCAAD7-C14D-435E-869C-0C71AD6E2F3E}" srcOrd="0" destOrd="0" presId="urn:microsoft.com/office/officeart/2008/layout/CaptionedPictures"/>
    <dgm:cxn modelId="{7702DC97-60DD-4A59-9986-1E2BE8DA8D33}" type="presParOf" srcId="{BB48070D-13E8-4AE2-AC95-74D7E44B0E87}" destId="{772E4D2D-A7C3-4517-978C-86A503562E19}" srcOrd="1" destOrd="0" presId="urn:microsoft.com/office/officeart/2008/layout/CaptionedPictures"/>
    <dgm:cxn modelId="{88499C1A-CA9B-4708-8F4C-4412A5FD7F20}" type="presParOf" srcId="{BB48070D-13E8-4AE2-AC95-74D7E44B0E87}" destId="{601ABC50-5028-4A5B-A0A8-9A8B1583CF27}" srcOrd="2" destOrd="0" presId="urn:microsoft.com/office/officeart/2008/layout/CaptionedPictures"/>
    <dgm:cxn modelId="{4B0C6E5D-5F86-4F1F-A4B1-34D4C0FCC98E}" type="presParOf" srcId="{601ABC50-5028-4A5B-A0A8-9A8B1583CF27}" destId="{64AE4067-1E63-4F15-81DB-409F7F682033}" srcOrd="0" destOrd="0" presId="urn:microsoft.com/office/officeart/2008/layout/CaptionedPictures"/>
    <dgm:cxn modelId="{89422DEF-0435-4B63-892E-E2AF9D616E83}" type="presParOf" srcId="{601ABC50-5028-4A5B-A0A8-9A8B1583CF27}" destId="{25B85839-521B-4957-AF45-107F3468B543}" srcOrd="1" destOrd="0" presId="urn:microsoft.com/office/officeart/2008/layout/CaptionedPictures"/>
    <dgm:cxn modelId="{A6DDC8C1-7A7D-4EEF-8E2B-B6D6538BD575}" type="presParOf" srcId="{D6DB2BB0-C30E-466B-BABE-B7DE37C7AF56}" destId="{2F7A065A-7CDB-45F6-A789-A94B55C46D45}" srcOrd="1" destOrd="0" presId="urn:microsoft.com/office/officeart/2008/layout/CaptionedPictures"/>
    <dgm:cxn modelId="{0E6A57DD-BD7D-4111-A171-2CBED5B5F11F}" type="presParOf" srcId="{D6DB2BB0-C30E-466B-BABE-B7DE37C7AF56}" destId="{AED254E8-CC1B-4815-8487-1299A57098C3}" srcOrd="2" destOrd="0" presId="urn:microsoft.com/office/officeart/2008/layout/CaptionedPictures"/>
    <dgm:cxn modelId="{5871FC7E-A747-45DF-934B-D37E85FC9E36}" type="presParOf" srcId="{AED254E8-CC1B-4815-8487-1299A57098C3}" destId="{15233469-BAA5-4CA3-AF7C-2E1ED58EE0B4}" srcOrd="0" destOrd="0" presId="urn:microsoft.com/office/officeart/2008/layout/CaptionedPictures"/>
    <dgm:cxn modelId="{ACBEB95C-53F0-4AC7-B0A8-0DC80824A09D}" type="presParOf" srcId="{AED254E8-CC1B-4815-8487-1299A57098C3}" destId="{81D0C173-A9CB-40ED-9A8F-7497295551D0}" srcOrd="1" destOrd="0" presId="urn:microsoft.com/office/officeart/2008/layout/CaptionedPictures"/>
    <dgm:cxn modelId="{E68876BB-7CE4-4B20-AC68-A821EAEEC1B7}" type="presParOf" srcId="{AED254E8-CC1B-4815-8487-1299A57098C3}" destId="{10870B9F-5D6F-40CA-8208-559FEA3C30E2}" srcOrd="2" destOrd="0" presId="urn:microsoft.com/office/officeart/2008/layout/CaptionedPictures"/>
    <dgm:cxn modelId="{8B31341D-B03F-4C77-855E-3A569A84BF91}" type="presParOf" srcId="{10870B9F-5D6F-40CA-8208-559FEA3C30E2}" destId="{C50069FA-190A-4648-A8E6-20897A84401F}" srcOrd="0" destOrd="0" presId="urn:microsoft.com/office/officeart/2008/layout/CaptionedPictures"/>
    <dgm:cxn modelId="{172049DF-A6F6-444F-8CDB-85AAE59359D3}" type="presParOf" srcId="{10870B9F-5D6F-40CA-8208-559FEA3C30E2}" destId="{4605BCFD-2EF3-4FBA-A73A-6AA1EC84F8FF}" srcOrd="1" destOrd="0" presId="urn:microsoft.com/office/officeart/2008/layout/CaptionedPictures"/>
    <dgm:cxn modelId="{1C55716E-C81F-4756-8D0B-8816173ED4D2}" type="presParOf" srcId="{D6DB2BB0-C30E-466B-BABE-B7DE37C7AF56}" destId="{E00CE4CE-2ABC-4D83-BCE6-2E0291DE17FD}" srcOrd="3" destOrd="0" presId="urn:microsoft.com/office/officeart/2008/layout/CaptionedPictures"/>
    <dgm:cxn modelId="{C5274E70-475A-48E2-A691-186ED376D58D}" type="presParOf" srcId="{D6DB2BB0-C30E-466B-BABE-B7DE37C7AF56}" destId="{91520235-F14B-48C7-845C-58B750DFC1B1}" srcOrd="4" destOrd="0" presId="urn:microsoft.com/office/officeart/2008/layout/CaptionedPictures"/>
    <dgm:cxn modelId="{CC059D44-9741-425F-A928-0DFC0B52B4E8}" type="presParOf" srcId="{91520235-F14B-48C7-845C-58B750DFC1B1}" destId="{046D8A9A-83CB-46DC-B92A-D888BDB0B888}" srcOrd="0" destOrd="0" presId="urn:microsoft.com/office/officeart/2008/layout/CaptionedPictures"/>
    <dgm:cxn modelId="{E813D248-AD35-432D-9481-8C7E2CAC9199}" type="presParOf" srcId="{91520235-F14B-48C7-845C-58B750DFC1B1}" destId="{CD7BA6D4-3DCF-46C8-B8D6-541881B3888E}" srcOrd="1" destOrd="0" presId="urn:microsoft.com/office/officeart/2008/layout/CaptionedPictures"/>
    <dgm:cxn modelId="{289EF639-DEE6-4895-8F8E-BB8C1FC00C25}" type="presParOf" srcId="{91520235-F14B-48C7-845C-58B750DFC1B1}" destId="{D4150B3A-2D48-452E-9447-26AADBBAC1A0}" srcOrd="2" destOrd="0" presId="urn:microsoft.com/office/officeart/2008/layout/CaptionedPictures"/>
    <dgm:cxn modelId="{215EEA0A-3EF2-4488-A457-5DCA1306F26C}" type="presParOf" srcId="{D4150B3A-2D48-452E-9447-26AADBBAC1A0}" destId="{6ED2A3C5-5675-421F-9060-A65CC1341D54}" srcOrd="0" destOrd="0" presId="urn:microsoft.com/office/officeart/2008/layout/CaptionedPictures"/>
    <dgm:cxn modelId="{DE8937F1-4F3F-45E1-A14C-B3214A1F8EB0}" type="presParOf" srcId="{D4150B3A-2D48-452E-9447-26AADBBAC1A0}" destId="{61337C60-6D19-4379-8245-AC28FD1657A2}" srcOrd="1" destOrd="0" presId="urn:microsoft.com/office/officeart/2008/layout/CaptionedPictures"/>
    <dgm:cxn modelId="{638039F0-5891-4CC6-97B9-A491497A1A45}" type="presParOf" srcId="{D6DB2BB0-C30E-466B-BABE-B7DE37C7AF56}" destId="{896B41D8-1C7B-4CD3-9482-C8CB40C1A6B4}" srcOrd="5" destOrd="0" presId="urn:microsoft.com/office/officeart/2008/layout/CaptionedPictures"/>
    <dgm:cxn modelId="{BAC3C332-6342-45AA-A519-73D823D15CB9}" type="presParOf" srcId="{D6DB2BB0-C30E-466B-BABE-B7DE37C7AF56}" destId="{BC1EF767-930C-4B3E-9645-BDF7FD4A647C}" srcOrd="6" destOrd="0" presId="urn:microsoft.com/office/officeart/2008/layout/CaptionedPictures"/>
    <dgm:cxn modelId="{034CD08E-520C-4803-A085-656966D668B1}" type="presParOf" srcId="{BC1EF767-930C-4B3E-9645-BDF7FD4A647C}" destId="{5B43763F-2808-42DC-867A-8ED4382E5124}" srcOrd="0" destOrd="0" presId="urn:microsoft.com/office/officeart/2008/layout/CaptionedPictures"/>
    <dgm:cxn modelId="{2ADCD42E-89DE-4301-AE6B-BA7DFAEE19DE}" type="presParOf" srcId="{BC1EF767-930C-4B3E-9645-BDF7FD4A647C}" destId="{8F8B2F73-5761-493E-BE24-D632EDE18CF1}" srcOrd="1" destOrd="0" presId="urn:microsoft.com/office/officeart/2008/layout/CaptionedPictures"/>
    <dgm:cxn modelId="{068BE406-D3AD-4432-B288-581BC113283B}" type="presParOf" srcId="{BC1EF767-930C-4B3E-9645-BDF7FD4A647C}" destId="{9CE70D36-CFD1-4682-89DD-5A0004153D3A}" srcOrd="2" destOrd="0" presId="urn:microsoft.com/office/officeart/2008/layout/CaptionedPictures"/>
    <dgm:cxn modelId="{3EFB2E64-F63D-4E6D-9CCD-433752A4932E}" type="presParOf" srcId="{9CE70D36-CFD1-4682-89DD-5A0004153D3A}" destId="{66F0EBFD-C86E-4438-8F71-4B6F675E0375}" srcOrd="0" destOrd="0" presId="urn:microsoft.com/office/officeart/2008/layout/CaptionedPictures"/>
    <dgm:cxn modelId="{34A8BE11-1F28-4332-98B1-497647CEC342}" type="presParOf" srcId="{9CE70D36-CFD1-4682-89DD-5A0004153D3A}" destId="{BBD363EA-9302-4E1C-AAB7-B88D08D12F3D}" srcOrd="1" destOrd="0" presId="urn:microsoft.com/office/officeart/2008/layout/CaptionedPictures"/>
    <dgm:cxn modelId="{1A0A91DF-6DFA-48BC-8672-0C6B2197A72A}" type="presParOf" srcId="{D6DB2BB0-C30E-466B-BABE-B7DE37C7AF56}" destId="{FE47085A-8F7A-480A-9B7D-340F47B3EBE9}" srcOrd="7" destOrd="0" presId="urn:microsoft.com/office/officeart/2008/layout/CaptionedPictures"/>
    <dgm:cxn modelId="{816EF183-0672-4E5A-8FCB-54A532852DC2}" type="presParOf" srcId="{D6DB2BB0-C30E-466B-BABE-B7DE37C7AF56}" destId="{5D59C1A2-25E9-42AF-B493-07E47CBEDFA2}" srcOrd="8" destOrd="0" presId="urn:microsoft.com/office/officeart/2008/layout/CaptionedPictures"/>
    <dgm:cxn modelId="{C3ACCAB4-1793-48EA-9412-B01139B60B9E}" type="presParOf" srcId="{5D59C1A2-25E9-42AF-B493-07E47CBEDFA2}" destId="{6F5C1531-0A2D-4030-83E7-F6112AF62895}" srcOrd="0" destOrd="0" presId="urn:microsoft.com/office/officeart/2008/layout/CaptionedPictures"/>
    <dgm:cxn modelId="{CBF1AE4D-E1ED-42CF-92E9-531F9CEAF2E2}" type="presParOf" srcId="{5D59C1A2-25E9-42AF-B493-07E47CBEDFA2}" destId="{8F3815C5-91AB-4EDD-8221-3D3BBE3F6EE3}" srcOrd="1" destOrd="0" presId="urn:microsoft.com/office/officeart/2008/layout/CaptionedPictures"/>
    <dgm:cxn modelId="{3B4DFE44-1D96-4315-80E6-514E765F6513}" type="presParOf" srcId="{5D59C1A2-25E9-42AF-B493-07E47CBEDFA2}" destId="{17F17C1E-C49B-4E2D-9DA8-F8EB79024CB1}" srcOrd="2" destOrd="0" presId="urn:microsoft.com/office/officeart/2008/layout/CaptionedPictures"/>
    <dgm:cxn modelId="{145DC8B6-0DCF-4523-B0C2-71352C4A4AA1}" type="presParOf" srcId="{17F17C1E-C49B-4E2D-9DA8-F8EB79024CB1}" destId="{AE39336E-BB36-4C6D-9289-9495BD246821}" srcOrd="0" destOrd="0" presId="urn:microsoft.com/office/officeart/2008/layout/CaptionedPictures"/>
    <dgm:cxn modelId="{3C8E48F6-8945-4018-A5AD-330418DABFF2}" type="presParOf" srcId="{17F17C1E-C49B-4E2D-9DA8-F8EB79024CB1}" destId="{E6076B8C-9801-4D22-ACB4-304C60EA27DA}"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CAAD7-C14D-435E-869C-0C71AD6E2F3E}">
      <dsp:nvSpPr>
        <dsp:cNvPr id="0" name=""/>
        <dsp:cNvSpPr/>
      </dsp:nvSpPr>
      <dsp:spPr>
        <a:xfrm>
          <a:off x="392098" y="46359"/>
          <a:ext cx="986302" cy="1160355"/>
        </a:xfrm>
        <a:prstGeom prst="rect">
          <a:avLst/>
        </a:prstGeom>
        <a:solidFill>
          <a:schemeClr val="lt1">
            <a:alpha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2E4D2D-A7C3-4517-978C-86A503562E19}">
      <dsp:nvSpPr>
        <dsp:cNvPr id="0" name=""/>
        <dsp:cNvSpPr/>
      </dsp:nvSpPr>
      <dsp:spPr>
        <a:xfrm>
          <a:off x="441413" y="92773"/>
          <a:ext cx="887672" cy="754231"/>
        </a:xfrm>
        <a:prstGeom prst="rect">
          <a:avLst/>
        </a:prstGeom>
        <a:solidFill>
          <a:schemeClr val="accent6">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4AE4067-1E63-4F15-81DB-409F7F682033}">
      <dsp:nvSpPr>
        <dsp:cNvPr id="0" name=""/>
        <dsp:cNvSpPr/>
      </dsp:nvSpPr>
      <dsp:spPr>
        <a:xfrm>
          <a:off x="441413" y="963049"/>
          <a:ext cx="887672" cy="19725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n-US" sz="700" kern="1200">
              <a:latin typeface="Calibri Light" panose="020F0302020204030204"/>
            </a:rPr>
            <a:t>Kelly-Ann </a:t>
          </a:r>
          <a:r>
            <a:rPr lang="en-US" sz="700" kern="1200"/>
            <a:t>Downer</a:t>
          </a:r>
          <a:r>
            <a:rPr lang="en-US" sz="700" kern="1200">
              <a:latin typeface="Calibri Light" panose="020F0302020204030204"/>
            </a:rPr>
            <a:t> </a:t>
          </a:r>
          <a:endParaRPr lang="en-US" sz="700" kern="1200"/>
        </a:p>
      </dsp:txBody>
      <dsp:txXfrm>
        <a:off x="441413" y="963049"/>
        <a:ext cx="887672" cy="197251"/>
      </dsp:txXfrm>
    </dsp:sp>
    <dsp:sp modelId="{25B85839-521B-4957-AF45-107F3468B543}">
      <dsp:nvSpPr>
        <dsp:cNvPr id="0" name=""/>
        <dsp:cNvSpPr/>
      </dsp:nvSpPr>
      <dsp:spPr>
        <a:xfrm>
          <a:off x="441413" y="847004"/>
          <a:ext cx="887672" cy="116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1413" y="847004"/>
        <a:ext cx="887672" cy="116044"/>
      </dsp:txXfrm>
    </dsp:sp>
    <dsp:sp modelId="{15233469-BAA5-4CA3-AF7C-2E1ED58EE0B4}">
      <dsp:nvSpPr>
        <dsp:cNvPr id="0" name=""/>
        <dsp:cNvSpPr/>
      </dsp:nvSpPr>
      <dsp:spPr>
        <a:xfrm>
          <a:off x="1568899" y="46359"/>
          <a:ext cx="986302" cy="1160355"/>
        </a:xfrm>
        <a:prstGeom prst="rect">
          <a:avLst/>
        </a:prstGeom>
        <a:solidFill>
          <a:schemeClr val="lt1">
            <a:alpha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1D0C173-A9CB-40ED-9A8F-7497295551D0}">
      <dsp:nvSpPr>
        <dsp:cNvPr id="0" name=""/>
        <dsp:cNvSpPr/>
      </dsp:nvSpPr>
      <dsp:spPr>
        <a:xfrm>
          <a:off x="1618214" y="92773"/>
          <a:ext cx="887672" cy="754231"/>
        </a:xfrm>
        <a:prstGeom prst="rect">
          <a:avLst/>
        </a:prstGeom>
        <a:solidFill>
          <a:schemeClr val="accent6">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50069FA-190A-4648-A8E6-20897A84401F}">
      <dsp:nvSpPr>
        <dsp:cNvPr id="0" name=""/>
        <dsp:cNvSpPr/>
      </dsp:nvSpPr>
      <dsp:spPr>
        <a:xfrm>
          <a:off x="1618214" y="963049"/>
          <a:ext cx="887672" cy="19725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t>Kaitlyn Malone </a:t>
          </a:r>
          <a:endParaRPr lang="en-US" sz="700" kern="1200">
            <a:latin typeface="Trebuchet MS"/>
            <a:ea typeface="Tahoma"/>
            <a:cs typeface="Tahoma"/>
          </a:endParaRPr>
        </a:p>
      </dsp:txBody>
      <dsp:txXfrm>
        <a:off x="1618214" y="963049"/>
        <a:ext cx="887672" cy="197251"/>
      </dsp:txXfrm>
    </dsp:sp>
    <dsp:sp modelId="{4605BCFD-2EF3-4FBA-A73A-6AA1EC84F8FF}">
      <dsp:nvSpPr>
        <dsp:cNvPr id="0" name=""/>
        <dsp:cNvSpPr/>
      </dsp:nvSpPr>
      <dsp:spPr>
        <a:xfrm>
          <a:off x="1618214" y="847004"/>
          <a:ext cx="887672" cy="116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rtl="0">
            <a:lnSpc>
              <a:spcPct val="90000"/>
            </a:lnSpc>
            <a:spcBef>
              <a:spcPct val="0"/>
            </a:spcBef>
            <a:spcAft>
              <a:spcPct val="35000"/>
            </a:spcAft>
            <a:buNone/>
          </a:pPr>
          <a:endParaRPr lang="en-US" sz="500" kern="1200">
            <a:latin typeface="Calibri Light" panose="020F0302020204030204"/>
            <a:ea typeface="Calibri Light" panose="020F0302020204030204"/>
            <a:cs typeface="Calibri Light" panose="020F0302020204030204"/>
          </a:endParaRPr>
        </a:p>
      </dsp:txBody>
      <dsp:txXfrm>
        <a:off x="1618214" y="847004"/>
        <a:ext cx="887672" cy="116044"/>
      </dsp:txXfrm>
    </dsp:sp>
    <dsp:sp modelId="{046D8A9A-83CB-46DC-B92A-D888BDB0B888}">
      <dsp:nvSpPr>
        <dsp:cNvPr id="0" name=""/>
        <dsp:cNvSpPr/>
      </dsp:nvSpPr>
      <dsp:spPr>
        <a:xfrm>
          <a:off x="2745699" y="46359"/>
          <a:ext cx="986302" cy="1160355"/>
        </a:xfrm>
        <a:prstGeom prst="rect">
          <a:avLst/>
        </a:prstGeom>
        <a:solidFill>
          <a:schemeClr val="lt1">
            <a:alpha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D7BA6D4-3DCF-46C8-B8D6-541881B3888E}">
      <dsp:nvSpPr>
        <dsp:cNvPr id="0" name=""/>
        <dsp:cNvSpPr/>
      </dsp:nvSpPr>
      <dsp:spPr>
        <a:xfrm>
          <a:off x="2795014" y="92773"/>
          <a:ext cx="887672" cy="754231"/>
        </a:xfrm>
        <a:prstGeom prst="rect">
          <a:avLst/>
        </a:prstGeom>
        <a:solidFill>
          <a:schemeClr val="accent6">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ED2A3C5-5675-421F-9060-A65CC1341D54}">
      <dsp:nvSpPr>
        <dsp:cNvPr id="0" name=""/>
        <dsp:cNvSpPr/>
      </dsp:nvSpPr>
      <dsp:spPr>
        <a:xfrm>
          <a:off x="2795014" y="963049"/>
          <a:ext cx="887672" cy="19725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t>Josh Minick </a:t>
          </a:r>
          <a:endParaRPr lang="en-US" sz="700" kern="1200">
            <a:latin typeface="Trebuchet MS"/>
            <a:ea typeface="Tahoma"/>
            <a:cs typeface="Tahoma"/>
          </a:endParaRPr>
        </a:p>
      </dsp:txBody>
      <dsp:txXfrm>
        <a:off x="2795014" y="963049"/>
        <a:ext cx="887672" cy="197251"/>
      </dsp:txXfrm>
    </dsp:sp>
    <dsp:sp modelId="{61337C60-6D19-4379-8245-AC28FD1657A2}">
      <dsp:nvSpPr>
        <dsp:cNvPr id="0" name=""/>
        <dsp:cNvSpPr/>
      </dsp:nvSpPr>
      <dsp:spPr>
        <a:xfrm>
          <a:off x="2795014" y="847004"/>
          <a:ext cx="887672" cy="116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95014" y="847004"/>
        <a:ext cx="887672" cy="116044"/>
      </dsp:txXfrm>
    </dsp:sp>
    <dsp:sp modelId="{5B43763F-2808-42DC-867A-8ED4382E5124}">
      <dsp:nvSpPr>
        <dsp:cNvPr id="0" name=""/>
        <dsp:cNvSpPr/>
      </dsp:nvSpPr>
      <dsp:spPr>
        <a:xfrm>
          <a:off x="980499" y="1305345"/>
          <a:ext cx="986302" cy="1160355"/>
        </a:xfrm>
        <a:prstGeom prst="rect">
          <a:avLst/>
        </a:prstGeom>
        <a:solidFill>
          <a:schemeClr val="lt1">
            <a:alpha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F8B2F73-5761-493E-BE24-D632EDE18CF1}">
      <dsp:nvSpPr>
        <dsp:cNvPr id="0" name=""/>
        <dsp:cNvSpPr/>
      </dsp:nvSpPr>
      <dsp:spPr>
        <a:xfrm>
          <a:off x="1029814" y="1351759"/>
          <a:ext cx="887672" cy="754231"/>
        </a:xfrm>
        <a:prstGeom prst="rect">
          <a:avLst/>
        </a:prstGeom>
        <a:solidFill>
          <a:schemeClr val="accent6">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6F0EBFD-C86E-4438-8F71-4B6F675E0375}">
      <dsp:nvSpPr>
        <dsp:cNvPr id="0" name=""/>
        <dsp:cNvSpPr/>
      </dsp:nvSpPr>
      <dsp:spPr>
        <a:xfrm>
          <a:off x="1029814" y="2222035"/>
          <a:ext cx="887672" cy="19725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t>Vi Nguyen </a:t>
          </a:r>
          <a:endParaRPr lang="en-US" sz="700" kern="1200">
            <a:latin typeface="Trebuchet MS"/>
            <a:ea typeface="Tahoma"/>
            <a:cs typeface="Tahoma"/>
          </a:endParaRPr>
        </a:p>
      </dsp:txBody>
      <dsp:txXfrm>
        <a:off x="1029814" y="2222035"/>
        <a:ext cx="887672" cy="197251"/>
      </dsp:txXfrm>
    </dsp:sp>
    <dsp:sp modelId="{BBD363EA-9302-4E1C-AAB7-B88D08D12F3D}">
      <dsp:nvSpPr>
        <dsp:cNvPr id="0" name=""/>
        <dsp:cNvSpPr/>
      </dsp:nvSpPr>
      <dsp:spPr>
        <a:xfrm>
          <a:off x="1029814" y="2105990"/>
          <a:ext cx="887672" cy="116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29814" y="2105990"/>
        <a:ext cx="887672" cy="116044"/>
      </dsp:txXfrm>
    </dsp:sp>
    <dsp:sp modelId="{6F5C1531-0A2D-4030-83E7-F6112AF62895}">
      <dsp:nvSpPr>
        <dsp:cNvPr id="0" name=""/>
        <dsp:cNvSpPr/>
      </dsp:nvSpPr>
      <dsp:spPr>
        <a:xfrm>
          <a:off x="2157299" y="1305345"/>
          <a:ext cx="986302" cy="1160355"/>
        </a:xfrm>
        <a:prstGeom prst="rect">
          <a:avLst/>
        </a:prstGeom>
        <a:solidFill>
          <a:schemeClr val="lt1">
            <a:alpha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F3815C5-91AB-4EDD-8221-3D3BBE3F6EE3}">
      <dsp:nvSpPr>
        <dsp:cNvPr id="0" name=""/>
        <dsp:cNvSpPr/>
      </dsp:nvSpPr>
      <dsp:spPr>
        <a:xfrm>
          <a:off x="2206614" y="1351759"/>
          <a:ext cx="887672" cy="754231"/>
        </a:xfrm>
        <a:prstGeom prst="rect">
          <a:avLst/>
        </a:prstGeom>
        <a:solidFill>
          <a:schemeClr val="accent6">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E39336E-BB36-4C6D-9289-9495BD246821}">
      <dsp:nvSpPr>
        <dsp:cNvPr id="0" name=""/>
        <dsp:cNvSpPr/>
      </dsp:nvSpPr>
      <dsp:spPr>
        <a:xfrm>
          <a:off x="2206614" y="2222035"/>
          <a:ext cx="887672" cy="19725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t>Jack Raymond </a:t>
          </a:r>
          <a:endParaRPr lang="en-US" sz="700" kern="1200">
            <a:latin typeface="Trebuchet MS"/>
            <a:ea typeface="Tahoma"/>
            <a:cs typeface="Tahoma"/>
          </a:endParaRPr>
        </a:p>
      </dsp:txBody>
      <dsp:txXfrm>
        <a:off x="2206614" y="2222035"/>
        <a:ext cx="887672" cy="197251"/>
      </dsp:txXfrm>
    </dsp:sp>
    <dsp:sp modelId="{E6076B8C-9801-4D22-ACB4-304C60EA27DA}">
      <dsp:nvSpPr>
        <dsp:cNvPr id="0" name=""/>
        <dsp:cNvSpPr/>
      </dsp:nvSpPr>
      <dsp:spPr>
        <a:xfrm>
          <a:off x="2206614" y="2105990"/>
          <a:ext cx="887672" cy="116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06614" y="2105990"/>
        <a:ext cx="887672" cy="116044"/>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165D5B-D0C5-464B-9FBB-FA0915A9DC05}" type="datetimeFigureOut">
              <a:rPr lang="en-US" smtClean="0"/>
              <a:t>4/15/2022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D3F6C2-664F-41E5-861C-FB6D9ABF442E}" type="slidenum">
              <a:rPr lang="en-US" smtClean="0"/>
              <a:t>‹#›</a:t>
            </a:fld>
            <a:endParaRPr lang="en-US"/>
          </a:p>
        </p:txBody>
      </p:sp>
    </p:spTree>
    <p:extLst>
      <p:ext uri="{BB962C8B-B14F-4D97-AF65-F5344CB8AC3E}">
        <p14:creationId xmlns:p14="http://schemas.microsoft.com/office/powerpoint/2010/main" val="7395039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B2D2E-4183-4CE0-916D-16F9BF25734C}" type="datetimeFigureOut">
              <a:rPr lang="en-US" smtClean="0"/>
              <a:t>4/15/2022</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3C56D-42D1-467F-A06B-2CFF65FFD057}" type="slidenum">
              <a:rPr lang="en-US" smtClean="0"/>
              <a:t>‹#›</a:t>
            </a:fld>
            <a:endParaRPr lang="en-US"/>
          </a:p>
        </p:txBody>
      </p:sp>
    </p:spTree>
    <p:extLst>
      <p:ext uri="{BB962C8B-B14F-4D97-AF65-F5344CB8AC3E}">
        <p14:creationId xmlns:p14="http://schemas.microsoft.com/office/powerpoint/2010/main" val="1827463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5" name="Group 14"/>
          <p:cNvGrpSpPr>
            <a:grpSpLocks/>
          </p:cNvGrpSpPr>
          <p:nvPr userDrawn="1"/>
        </p:nvGrpSpPr>
        <p:grpSpPr>
          <a:xfrm>
            <a:off x="-22860" y="0"/>
            <a:ext cx="6903720" cy="9144000"/>
            <a:chOff x="0" y="0"/>
            <a:chExt cx="7772511" cy="9004636"/>
          </a:xfrm>
        </p:grpSpPr>
        <p:pic>
          <p:nvPicPr>
            <p:cNvPr id="16" name="object 3"/>
            <p:cNvPicPr/>
            <p:nvPr userDrawn="1"/>
          </p:nvPicPr>
          <p:blipFill>
            <a:blip r:embed="rId2" cstate="print"/>
            <a:stretch>
              <a:fillRect/>
            </a:stretch>
          </p:blipFill>
          <p:spPr>
            <a:xfrm>
              <a:off x="0" y="0"/>
              <a:ext cx="7772398" cy="8630933"/>
            </a:xfrm>
            <a:prstGeom prst="rect">
              <a:avLst/>
            </a:prstGeom>
          </p:spPr>
        </p:pic>
        <p:sp>
          <p:nvSpPr>
            <p:cNvPr id="17" name="object 4"/>
            <p:cNvSpPr/>
            <p:nvPr userDrawn="1"/>
          </p:nvSpPr>
          <p:spPr>
            <a:xfrm>
              <a:off x="77" y="0"/>
              <a:ext cx="7772400" cy="8771164"/>
            </a:xfrm>
            <a:custGeom>
              <a:avLst/>
              <a:gdLst/>
              <a:ahLst/>
              <a:cxnLst/>
              <a:rect l="l" t="t" r="r" b="b"/>
              <a:pathLst>
                <a:path w="4572000" h="5581650">
                  <a:moveTo>
                    <a:pt x="4571908" y="5581649"/>
                  </a:moveTo>
                  <a:lnTo>
                    <a:pt x="0" y="5581649"/>
                  </a:lnTo>
                  <a:lnTo>
                    <a:pt x="0" y="0"/>
                  </a:lnTo>
                  <a:lnTo>
                    <a:pt x="4571908" y="0"/>
                  </a:lnTo>
                  <a:lnTo>
                    <a:pt x="4571908" y="5581649"/>
                  </a:lnTo>
                  <a:close/>
                </a:path>
              </a:pathLst>
            </a:custGeom>
            <a:solidFill>
              <a:srgbClr val="006633">
                <a:alpha val="77648"/>
              </a:srgbClr>
            </a:solidFill>
          </p:spPr>
          <p:txBody>
            <a:bodyPr wrap="square" lIns="0" tIns="0" rIns="0" bIns="0" rtlCol="0"/>
            <a:lstStyle/>
            <a:p>
              <a:endParaRPr/>
            </a:p>
          </p:txBody>
        </p:sp>
        <p:sp>
          <p:nvSpPr>
            <p:cNvPr id="18" name="object 5"/>
            <p:cNvSpPr/>
            <p:nvPr userDrawn="1"/>
          </p:nvSpPr>
          <p:spPr>
            <a:xfrm>
              <a:off x="0" y="3774867"/>
              <a:ext cx="7772400" cy="5229769"/>
            </a:xfrm>
            <a:custGeom>
              <a:avLst/>
              <a:gdLst/>
              <a:ahLst/>
              <a:cxnLst/>
              <a:rect l="l" t="t" r="r" b="b"/>
              <a:pathLst>
                <a:path w="4572000" h="3328035">
                  <a:moveTo>
                    <a:pt x="4571999" y="3327820"/>
                  </a:moveTo>
                  <a:lnTo>
                    <a:pt x="0" y="3327820"/>
                  </a:lnTo>
                  <a:lnTo>
                    <a:pt x="0" y="0"/>
                  </a:lnTo>
                  <a:lnTo>
                    <a:pt x="4571999" y="2617096"/>
                  </a:lnTo>
                  <a:lnTo>
                    <a:pt x="4571999" y="3327820"/>
                  </a:lnTo>
                  <a:close/>
                </a:path>
              </a:pathLst>
            </a:custGeom>
            <a:solidFill>
              <a:srgbClr val="FFFFFF"/>
            </a:solidFill>
          </p:spPr>
          <p:txBody>
            <a:bodyPr wrap="square" lIns="0" tIns="0" rIns="0" bIns="0" rtlCol="0"/>
            <a:lstStyle/>
            <a:p>
              <a:endParaRPr/>
            </a:p>
          </p:txBody>
        </p:sp>
        <p:sp>
          <p:nvSpPr>
            <p:cNvPr id="19" name="object 6"/>
            <p:cNvSpPr/>
            <p:nvPr userDrawn="1"/>
          </p:nvSpPr>
          <p:spPr>
            <a:xfrm>
              <a:off x="4979844" y="6423180"/>
              <a:ext cx="2792667" cy="2581456"/>
            </a:xfrm>
            <a:custGeom>
              <a:avLst/>
              <a:gdLst/>
              <a:ahLst/>
              <a:cxnLst/>
              <a:rect l="l" t="t" r="r" b="b"/>
              <a:pathLst>
                <a:path w="1642745" h="1642745">
                  <a:moveTo>
                    <a:pt x="1642679" y="1642679"/>
                  </a:moveTo>
                  <a:lnTo>
                    <a:pt x="0" y="1642679"/>
                  </a:lnTo>
                  <a:lnTo>
                    <a:pt x="1642679" y="0"/>
                  </a:lnTo>
                  <a:lnTo>
                    <a:pt x="1642679" y="1642679"/>
                  </a:lnTo>
                  <a:close/>
                </a:path>
              </a:pathLst>
            </a:custGeom>
            <a:solidFill>
              <a:srgbClr val="006633"/>
            </a:solidFill>
          </p:spPr>
          <p:txBody>
            <a:bodyPr wrap="square" lIns="0" tIns="0" rIns="0" bIns="0" rtlCol="0"/>
            <a:lstStyle/>
            <a:p>
              <a:endParaRPr/>
            </a:p>
          </p:txBody>
        </p:sp>
        <p:pic>
          <p:nvPicPr>
            <p:cNvPr id="20" name="object 7"/>
            <p:cNvPicPr/>
            <p:nvPr userDrawn="1"/>
          </p:nvPicPr>
          <p:blipFill>
            <a:blip r:embed="rId3" cstate="print"/>
            <a:stretch>
              <a:fillRect/>
            </a:stretch>
          </p:blipFill>
          <p:spPr>
            <a:xfrm>
              <a:off x="5067190" y="495347"/>
              <a:ext cx="2153601" cy="1302202"/>
            </a:xfrm>
            <a:prstGeom prst="rect">
              <a:avLst/>
            </a:prstGeom>
          </p:spPr>
        </p:pic>
      </p:grpSp>
    </p:spTree>
    <p:extLst>
      <p:ext uri="{BB962C8B-B14F-4D97-AF65-F5344CB8AC3E}">
        <p14:creationId xmlns:p14="http://schemas.microsoft.com/office/powerpoint/2010/main" val="1278952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Option-2">
    <p:spTree>
      <p:nvGrpSpPr>
        <p:cNvPr id="1" name=""/>
        <p:cNvGrpSpPr/>
        <p:nvPr/>
      </p:nvGrpSpPr>
      <p:grpSpPr>
        <a:xfrm>
          <a:off x="0" y="0"/>
          <a:ext cx="0" cy="0"/>
          <a:chOff x="0" y="0"/>
          <a:chExt cx="0" cy="0"/>
        </a:xfrm>
      </p:grpSpPr>
      <p:sp>
        <p:nvSpPr>
          <p:cNvPr id="3" name="Rectangle 2"/>
          <p:cNvSpPr/>
          <p:nvPr userDrawn="1"/>
        </p:nvSpPr>
        <p:spPr>
          <a:xfrm>
            <a:off x="4572000" y="0"/>
            <a:ext cx="2286000" cy="9144000"/>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396A808-F700-CA42-A969-AC65C5B09AF4}"/>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val="0"/>
              </a:ext>
            </a:extLst>
          </a:blip>
          <a:srcRect l="3627" t="22669" b="3072"/>
          <a:stretch/>
        </p:blipFill>
        <p:spPr>
          <a:xfrm>
            <a:off x="4572000" y="5150785"/>
            <a:ext cx="3919204" cy="3002615"/>
          </a:xfrm>
          <a:prstGeom prst="rect">
            <a:avLst/>
          </a:prstGeom>
        </p:spPr>
      </p:pic>
      <p:sp>
        <p:nvSpPr>
          <p:cNvPr id="5" name="TextBox 4"/>
          <p:cNvSpPr txBox="1"/>
          <p:nvPr userDrawn="1"/>
        </p:nvSpPr>
        <p:spPr>
          <a:xfrm>
            <a:off x="4957233" y="8818036"/>
            <a:ext cx="1824567" cy="307777"/>
          </a:xfrm>
          <a:prstGeom prst="rect">
            <a:avLst/>
          </a:prstGeom>
          <a:noFill/>
        </p:spPr>
        <p:txBody>
          <a:bodyPr wrap="square" rtlCol="0">
            <a:spAutoFit/>
          </a:bodyPr>
          <a:lstStyle/>
          <a:p>
            <a:pPr algn="r"/>
            <a:r>
              <a:rPr lang="en-US" sz="700">
                <a:solidFill>
                  <a:schemeClr val="bg1">
                    <a:lumMod val="75000"/>
                  </a:schemeClr>
                </a:solidFill>
                <a:latin typeface="Trebuchet MS" panose="020B0603020202020204" pitchFamily="34" charset="0"/>
              </a:rPr>
              <a:t>GEORGE MASON UNIVERSITY</a:t>
            </a:r>
            <a:r>
              <a:rPr lang="en-US" sz="700" baseline="0">
                <a:solidFill>
                  <a:schemeClr val="bg1">
                    <a:lumMod val="75000"/>
                  </a:schemeClr>
                </a:solidFill>
                <a:latin typeface="Trebuchet MS" panose="020B0603020202020204" pitchFamily="34" charset="0"/>
              </a:rPr>
              <a:t> CYBERSECURITY</a:t>
            </a:r>
            <a:endParaRPr lang="en-US" sz="700">
              <a:solidFill>
                <a:schemeClr val="bg1">
                  <a:lumMod val="75000"/>
                </a:schemeClr>
              </a:solidFill>
              <a:latin typeface="Trebuchet MS" panose="020B0603020202020204" pitchFamily="34" charset="0"/>
            </a:endParaRPr>
          </a:p>
        </p:txBody>
      </p:sp>
      <p:sp>
        <p:nvSpPr>
          <p:cNvPr id="6"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3637809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of Speakers">
    <p:spTree>
      <p:nvGrpSpPr>
        <p:cNvPr id="1" name=""/>
        <p:cNvGrpSpPr/>
        <p:nvPr/>
      </p:nvGrpSpPr>
      <p:grpSpPr>
        <a:xfrm>
          <a:off x="0" y="0"/>
          <a:ext cx="0" cy="0"/>
          <a:chOff x="0" y="0"/>
          <a:chExt cx="0" cy="0"/>
        </a:xfrm>
      </p:grpSpPr>
      <p:sp>
        <p:nvSpPr>
          <p:cNvPr id="3" name="Rectangle 2"/>
          <p:cNvSpPr/>
          <p:nvPr userDrawn="1"/>
        </p:nvSpPr>
        <p:spPr>
          <a:xfrm>
            <a:off x="0" y="0"/>
            <a:ext cx="6858000" cy="1517515"/>
          </a:xfrm>
          <a:prstGeom prst="rect">
            <a:avLst/>
          </a:prstGeom>
          <a:solidFill>
            <a:srgbClr val="81A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7D2C9B9-17C3-C543-BB9A-4041334E77F1}"/>
              </a:ext>
            </a:extLst>
          </p:cNvPr>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t="49516" b="-1"/>
          <a:stretch/>
        </p:blipFill>
        <p:spPr>
          <a:xfrm>
            <a:off x="3195536" y="-19455"/>
            <a:ext cx="3817744" cy="2025860"/>
          </a:xfrm>
          <a:prstGeom prst="rect">
            <a:avLst/>
          </a:prstGeom>
          <a:solidFill>
            <a:schemeClr val="bg1">
              <a:alpha val="0"/>
            </a:schemeClr>
          </a:solidFill>
        </p:spPr>
      </p:pic>
      <p:sp>
        <p:nvSpPr>
          <p:cNvPr id="2" name="Rectangle 1"/>
          <p:cNvSpPr/>
          <p:nvPr userDrawn="1"/>
        </p:nvSpPr>
        <p:spPr>
          <a:xfrm>
            <a:off x="-22860" y="1517515"/>
            <a:ext cx="6903720" cy="7626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4957233" y="8818036"/>
            <a:ext cx="1824567" cy="307777"/>
          </a:xfrm>
          <a:prstGeom prst="rect">
            <a:avLst/>
          </a:prstGeom>
          <a:noFill/>
        </p:spPr>
        <p:txBody>
          <a:bodyPr wrap="square" rtlCol="0">
            <a:spAutoFit/>
          </a:bodyPr>
          <a:lstStyle/>
          <a:p>
            <a:pPr algn="r"/>
            <a:r>
              <a:rPr lang="en-US" sz="700">
                <a:solidFill>
                  <a:schemeClr val="bg1">
                    <a:lumMod val="75000"/>
                  </a:schemeClr>
                </a:solidFill>
                <a:latin typeface="Trebuchet MS" panose="020B0603020202020204" pitchFamily="34" charset="0"/>
              </a:rPr>
              <a:t>GEORGE MASON UNIVERSITY</a:t>
            </a:r>
            <a:r>
              <a:rPr lang="en-US" sz="700" baseline="0">
                <a:solidFill>
                  <a:schemeClr val="bg1">
                    <a:lumMod val="75000"/>
                  </a:schemeClr>
                </a:solidFill>
                <a:latin typeface="Trebuchet MS" panose="020B0603020202020204" pitchFamily="34" charset="0"/>
              </a:rPr>
              <a:t> CYBERSECURITY</a:t>
            </a:r>
            <a:endParaRPr lang="en-US" sz="700">
              <a:solidFill>
                <a:schemeClr val="bg1">
                  <a:lumMod val="75000"/>
                </a:schemeClr>
              </a:solidFill>
              <a:latin typeface="Trebuchet MS" panose="020B0603020202020204" pitchFamily="34" charset="0"/>
            </a:endParaRPr>
          </a:p>
        </p:txBody>
      </p:sp>
      <p:sp>
        <p:nvSpPr>
          <p:cNvPr id="9"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157035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 of Speakers-2">
    <p:spTree>
      <p:nvGrpSpPr>
        <p:cNvPr id="1" name=""/>
        <p:cNvGrpSpPr/>
        <p:nvPr/>
      </p:nvGrpSpPr>
      <p:grpSpPr>
        <a:xfrm>
          <a:off x="0" y="0"/>
          <a:ext cx="0" cy="0"/>
          <a:chOff x="0" y="0"/>
          <a:chExt cx="0" cy="0"/>
        </a:xfrm>
      </p:grpSpPr>
      <p:sp>
        <p:nvSpPr>
          <p:cNvPr id="3" name="Rectangle 2"/>
          <p:cNvSpPr/>
          <p:nvPr userDrawn="1"/>
        </p:nvSpPr>
        <p:spPr>
          <a:xfrm>
            <a:off x="0" y="0"/>
            <a:ext cx="6858000" cy="1517515"/>
          </a:xfrm>
          <a:prstGeom prst="rect">
            <a:avLst/>
          </a:prstGeom>
          <a:solidFill>
            <a:srgbClr val="009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3C1FD7-6FD7-EF43-A1EE-628CEDBB0297}"/>
              </a:ext>
            </a:extLst>
          </p:cNvPr>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l="24797" r="-1"/>
          <a:stretch/>
        </p:blipFill>
        <p:spPr>
          <a:xfrm>
            <a:off x="0" y="0"/>
            <a:ext cx="1869899" cy="1981837"/>
          </a:xfrm>
          <a:prstGeom prst="rect">
            <a:avLst/>
          </a:prstGeom>
        </p:spPr>
      </p:pic>
      <p:sp>
        <p:nvSpPr>
          <p:cNvPr id="2" name="Rectangle 1"/>
          <p:cNvSpPr/>
          <p:nvPr userDrawn="1"/>
        </p:nvSpPr>
        <p:spPr>
          <a:xfrm>
            <a:off x="0" y="1517515"/>
            <a:ext cx="6858000" cy="6677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1932241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ssage-1">
    <p:spTree>
      <p:nvGrpSpPr>
        <p:cNvPr id="1" name=""/>
        <p:cNvGrpSpPr/>
        <p:nvPr/>
      </p:nvGrpSpPr>
      <p:grpSpPr>
        <a:xfrm>
          <a:off x="0" y="0"/>
          <a:ext cx="0" cy="0"/>
          <a:chOff x="0" y="0"/>
          <a:chExt cx="0" cy="0"/>
        </a:xfrm>
      </p:grpSpPr>
      <p:pic>
        <p:nvPicPr>
          <p:cNvPr id="10" name="bg object 18"/>
          <p:cNvPicPr/>
          <p:nvPr userDrawn="1"/>
        </p:nvPicPr>
        <p:blipFill>
          <a:blip r:embed="rId2" cstate="print"/>
          <a:stretch>
            <a:fillRect/>
          </a:stretch>
        </p:blipFill>
        <p:spPr>
          <a:xfrm>
            <a:off x="0" y="0"/>
            <a:ext cx="2463800" cy="3568700"/>
          </a:xfrm>
          <a:prstGeom prst="rect">
            <a:avLst/>
          </a:prstGeom>
        </p:spPr>
      </p:pic>
      <p:pic>
        <p:nvPicPr>
          <p:cNvPr id="9" name="bg object 17"/>
          <p:cNvPicPr>
            <a:picLocks noChangeAspect="1"/>
          </p:cNvPicPr>
          <p:nvPr userDrawn="1"/>
        </p:nvPicPr>
        <p:blipFill>
          <a:blip r:embed="rId3" cstate="print"/>
          <a:stretch>
            <a:fillRect/>
          </a:stretch>
        </p:blipFill>
        <p:spPr>
          <a:xfrm>
            <a:off x="1803400" y="355600"/>
            <a:ext cx="4820340" cy="2743200"/>
          </a:xfrm>
          <a:prstGeom prst="rect">
            <a:avLst/>
          </a:prstGeom>
        </p:spPr>
      </p:pic>
      <p:pic>
        <p:nvPicPr>
          <p:cNvPr id="11" name="Picture 10">
            <a:extLst>
              <a:ext uri="{FF2B5EF4-FFF2-40B4-BE49-F238E27FC236}">
                <a16:creationId xmlns:a16="http://schemas.microsoft.com/office/drawing/2014/main" id="{E396A808-F700-CA42-A969-AC65C5B09AF4}"/>
              </a:ext>
            </a:extLst>
          </p:cNvPr>
          <p:cNvPicPr>
            <a:picLocks noChangeAspect="1"/>
          </p:cNvPicPr>
          <p:nvPr userDrawn="1"/>
        </p:nvPicPr>
        <p:blipFill rotWithShape="1">
          <a:blip r:embed="rId4" cstate="print">
            <a:alphaModFix amt="35000"/>
            <a:extLst>
              <a:ext uri="{28A0092B-C50C-407E-A947-70E740481C1C}">
                <a14:useLocalDpi xmlns:a14="http://schemas.microsoft.com/office/drawing/2010/main" val="0"/>
              </a:ext>
            </a:extLst>
          </a:blip>
          <a:srcRect l="3627" t="22669" b="3072"/>
          <a:stretch/>
        </p:blipFill>
        <p:spPr>
          <a:xfrm>
            <a:off x="0" y="1105618"/>
            <a:ext cx="2908300" cy="2228132"/>
          </a:xfrm>
          <a:prstGeom prst="rect">
            <a:avLst/>
          </a:prstGeom>
        </p:spPr>
      </p:pic>
      <p:sp>
        <p:nvSpPr>
          <p:cNvPr id="16" name="Slide Number Placeholder 5"/>
          <p:cNvSpPr>
            <a:spLocks noGrp="1"/>
          </p:cNvSpPr>
          <p:nvPr>
            <p:ph type="sldNum" sz="quarter" idx="4"/>
          </p:nvPr>
        </p:nvSpPr>
        <p:spPr>
          <a:xfrm>
            <a:off x="6272212" y="8592823"/>
            <a:ext cx="471488" cy="195580"/>
          </a:xfrm>
          <a:prstGeom prst="rect">
            <a:avLst/>
          </a:prstGeom>
          <a:ln>
            <a:noFill/>
          </a:ln>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353622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grpSp>
        <p:nvGrpSpPr>
          <p:cNvPr id="8" name="Group 7"/>
          <p:cNvGrpSpPr/>
          <p:nvPr userDrawn="1"/>
        </p:nvGrpSpPr>
        <p:grpSpPr>
          <a:xfrm>
            <a:off x="-45720" y="0"/>
            <a:ext cx="6903720" cy="9144000"/>
            <a:chOff x="-45720" y="0"/>
            <a:chExt cx="6903720" cy="9144000"/>
          </a:xfrm>
        </p:grpSpPr>
        <p:pic>
          <p:nvPicPr>
            <p:cNvPr id="15" name="Picture 14">
              <a:extLst>
                <a:ext uri="{FF2B5EF4-FFF2-40B4-BE49-F238E27FC236}">
                  <a16:creationId xmlns:a16="http://schemas.microsoft.com/office/drawing/2014/main" id="{5996157F-BA9C-E04A-80E5-9DA8ABC240CB}"/>
                </a:ext>
              </a:extLst>
            </p:cNvPr>
            <p:cNvPicPr>
              <a:picLocks/>
            </p:cNvPicPr>
            <p:nvPr/>
          </p:nvPicPr>
          <p:blipFill rotWithShape="1">
            <a:blip r:embed="rId2"/>
            <a:srcRect l="42299"/>
            <a:stretch/>
          </p:blipFill>
          <p:spPr>
            <a:xfrm>
              <a:off x="-45720" y="0"/>
              <a:ext cx="6903720" cy="9144000"/>
            </a:xfrm>
            <a:prstGeom prst="rect">
              <a:avLst/>
            </a:prstGeom>
          </p:spPr>
        </p:pic>
        <p:pic>
          <p:nvPicPr>
            <p:cNvPr id="16" name="Picture 15">
              <a:extLst>
                <a:ext uri="{FF2B5EF4-FFF2-40B4-BE49-F238E27FC236}">
                  <a16:creationId xmlns:a16="http://schemas.microsoft.com/office/drawing/2014/main" id="{604AD9C8-E5A0-774C-89EC-7B9CE07BD3F8}"/>
                </a:ext>
              </a:extLst>
            </p:cNvPr>
            <p:cNvPicPr>
              <a:picLocks noChangeAspect="1"/>
            </p:cNvPicPr>
            <p:nvPr/>
          </p:nvPicPr>
          <p:blipFill>
            <a:blip r:embed="rId3"/>
            <a:stretch>
              <a:fillRect/>
            </a:stretch>
          </p:blipFill>
          <p:spPr>
            <a:xfrm>
              <a:off x="2190115" y="3757903"/>
              <a:ext cx="2432050" cy="1628194"/>
            </a:xfrm>
            <a:prstGeom prst="rect">
              <a:avLst/>
            </a:prstGeom>
          </p:spPr>
        </p:pic>
      </p:grpSp>
    </p:spTree>
    <p:extLst>
      <p:ext uri="{BB962C8B-B14F-4D97-AF65-F5344CB8AC3E}">
        <p14:creationId xmlns:p14="http://schemas.microsoft.com/office/powerpoint/2010/main" val="470579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peaker Note-2">
    <p:spTree>
      <p:nvGrpSpPr>
        <p:cNvPr id="1" name=""/>
        <p:cNvGrpSpPr/>
        <p:nvPr/>
      </p:nvGrpSpPr>
      <p:grpSpPr>
        <a:xfrm>
          <a:off x="0" y="0"/>
          <a:ext cx="0" cy="0"/>
          <a:chOff x="0" y="0"/>
          <a:chExt cx="0" cy="0"/>
        </a:xfrm>
      </p:grpSpPr>
      <p:sp>
        <p:nvSpPr>
          <p:cNvPr id="6" name="bg object 16"/>
          <p:cNvSpPr/>
          <p:nvPr userDrawn="1"/>
        </p:nvSpPr>
        <p:spPr>
          <a:xfrm>
            <a:off x="0" y="0"/>
            <a:ext cx="1226185" cy="1492885"/>
          </a:xfrm>
          <a:custGeom>
            <a:avLst/>
            <a:gdLst/>
            <a:ahLst/>
            <a:cxnLst/>
            <a:rect l="l" t="t" r="r" b="b"/>
            <a:pathLst>
              <a:path w="1226185" h="1492885">
                <a:moveTo>
                  <a:pt x="1225814" y="0"/>
                </a:moveTo>
                <a:lnTo>
                  <a:pt x="0" y="1492697"/>
                </a:lnTo>
                <a:lnTo>
                  <a:pt x="0" y="0"/>
                </a:lnTo>
                <a:lnTo>
                  <a:pt x="1225814" y="0"/>
                </a:lnTo>
                <a:close/>
              </a:path>
            </a:pathLst>
          </a:custGeom>
          <a:solidFill>
            <a:srgbClr val="006633"/>
          </a:solidFill>
        </p:spPr>
        <p:txBody>
          <a:bodyPr wrap="square" lIns="0" tIns="0" rIns="0" bIns="0" rtlCol="0"/>
          <a:lstStyle/>
          <a:p>
            <a:endParaRPr/>
          </a:p>
        </p:txBody>
      </p:sp>
    </p:spTree>
    <p:extLst>
      <p:ext uri="{BB962C8B-B14F-4D97-AF65-F5344CB8AC3E}">
        <p14:creationId xmlns:p14="http://schemas.microsoft.com/office/powerpoint/2010/main" val="4078160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peaker Note-2">
    <p:spTree>
      <p:nvGrpSpPr>
        <p:cNvPr id="1" name=""/>
        <p:cNvGrpSpPr/>
        <p:nvPr/>
      </p:nvGrpSpPr>
      <p:grpSpPr>
        <a:xfrm>
          <a:off x="0" y="0"/>
          <a:ext cx="0" cy="0"/>
          <a:chOff x="0" y="0"/>
          <a:chExt cx="0" cy="0"/>
        </a:xfrm>
      </p:grpSpPr>
      <p:sp>
        <p:nvSpPr>
          <p:cNvPr id="6" name="bg object 16"/>
          <p:cNvSpPr/>
          <p:nvPr userDrawn="1"/>
        </p:nvSpPr>
        <p:spPr>
          <a:xfrm>
            <a:off x="0" y="0"/>
            <a:ext cx="1226185" cy="1492885"/>
          </a:xfrm>
          <a:custGeom>
            <a:avLst/>
            <a:gdLst/>
            <a:ahLst/>
            <a:cxnLst/>
            <a:rect l="l" t="t" r="r" b="b"/>
            <a:pathLst>
              <a:path w="1226185" h="1492885">
                <a:moveTo>
                  <a:pt x="1225814" y="0"/>
                </a:moveTo>
                <a:lnTo>
                  <a:pt x="0" y="1492697"/>
                </a:lnTo>
                <a:lnTo>
                  <a:pt x="0" y="0"/>
                </a:lnTo>
                <a:lnTo>
                  <a:pt x="1225814" y="0"/>
                </a:lnTo>
                <a:close/>
              </a:path>
            </a:pathLst>
          </a:custGeom>
          <a:solidFill>
            <a:srgbClr val="006633"/>
          </a:solidFill>
        </p:spPr>
        <p:txBody>
          <a:bodyPr wrap="square" lIns="0" tIns="0" rIns="0" bIns="0" rtlCol="0"/>
          <a:lstStyle/>
          <a:p>
            <a:endParaRPr/>
          </a:p>
        </p:txBody>
      </p:sp>
      <p:sp>
        <p:nvSpPr>
          <p:cNvPr id="3" name="object 8"/>
          <p:cNvSpPr/>
          <p:nvPr userDrawn="1"/>
        </p:nvSpPr>
        <p:spPr>
          <a:xfrm>
            <a:off x="-45720" y="8093646"/>
            <a:ext cx="6949440" cy="1050354"/>
          </a:xfrm>
          <a:custGeom>
            <a:avLst/>
            <a:gdLst/>
            <a:ahLst/>
            <a:cxnLst/>
            <a:rect l="l" t="t" r="r" b="b"/>
            <a:pathLst>
              <a:path w="4572000" h="617854">
                <a:moveTo>
                  <a:pt x="4571999" y="617466"/>
                </a:moveTo>
                <a:lnTo>
                  <a:pt x="0" y="617466"/>
                </a:lnTo>
                <a:lnTo>
                  <a:pt x="0" y="0"/>
                </a:lnTo>
                <a:lnTo>
                  <a:pt x="4571999" y="0"/>
                </a:lnTo>
                <a:lnTo>
                  <a:pt x="4571999" y="617466"/>
                </a:lnTo>
                <a:close/>
              </a:path>
            </a:pathLst>
          </a:custGeom>
          <a:solidFill>
            <a:srgbClr val="006633"/>
          </a:solidFill>
        </p:spPr>
        <p:txBody>
          <a:bodyPr wrap="square" lIns="0" tIns="0" rIns="0" bIns="0" rtlCol="0"/>
          <a:lstStyle/>
          <a:p>
            <a:endParaRPr/>
          </a:p>
        </p:txBody>
      </p:sp>
      <p:pic>
        <p:nvPicPr>
          <p:cNvPr id="4" name="Picture 3">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2">
            <a:alphaModFix amt="20000"/>
          </a:blip>
          <a:srcRect t="1" r="30516" b="30185"/>
          <a:stretch/>
        </p:blipFill>
        <p:spPr>
          <a:xfrm>
            <a:off x="4815553" y="6197598"/>
            <a:ext cx="2046758" cy="2044700"/>
          </a:xfrm>
          <a:prstGeom prst="rect">
            <a:avLst/>
          </a:prstGeom>
        </p:spPr>
      </p:pic>
    </p:spTree>
    <p:extLst>
      <p:ext uri="{BB962C8B-B14F-4D97-AF65-F5344CB8AC3E}">
        <p14:creationId xmlns:p14="http://schemas.microsoft.com/office/powerpoint/2010/main" val="2172543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272212" y="8592823"/>
            <a:ext cx="471488" cy="195580"/>
          </a:xfrm>
          <a:prstGeom prst="rect">
            <a:avLst/>
          </a:prstGeom>
        </p:spPr>
        <p:txBody>
          <a:bodyPr/>
          <a:lstStyle/>
          <a:p>
            <a:fld id="{1720698C-157D-474D-8B0C-BF24C5F79DBA}" type="slidenum">
              <a:rPr lang="en-US" smtClean="0"/>
              <a:t>‹#›</a:t>
            </a:fld>
            <a:endParaRPr lang="en-US"/>
          </a:p>
        </p:txBody>
      </p:sp>
    </p:spTree>
    <p:extLst>
      <p:ext uri="{BB962C8B-B14F-4D97-AF65-F5344CB8AC3E}">
        <p14:creationId xmlns:p14="http://schemas.microsoft.com/office/powerpoint/2010/main" val="942875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272212" y="8592823"/>
            <a:ext cx="471488" cy="195580"/>
          </a:xfrm>
          <a:prstGeom prst="rect">
            <a:avLst/>
          </a:prstGeom>
        </p:spPr>
        <p:txBody>
          <a:bodyPr/>
          <a:lstStyle/>
          <a:p>
            <a:fld id="{1720698C-157D-474D-8B0C-BF24C5F79DBA}" type="slidenum">
              <a:rPr lang="en-US" smtClean="0"/>
              <a:t>‹#›</a:t>
            </a:fld>
            <a:endParaRPr lang="en-US"/>
          </a:p>
        </p:txBody>
      </p:sp>
    </p:spTree>
    <p:extLst>
      <p:ext uri="{BB962C8B-B14F-4D97-AF65-F5344CB8AC3E}">
        <p14:creationId xmlns:p14="http://schemas.microsoft.com/office/powerpoint/2010/main" val="2809725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272212" y="8592823"/>
            <a:ext cx="471488" cy="195580"/>
          </a:xfrm>
          <a:prstGeom prst="rect">
            <a:avLst/>
          </a:prstGeom>
        </p:spPr>
        <p:txBody>
          <a:bodyPr/>
          <a:lstStyle/>
          <a:p>
            <a:fld id="{1720698C-157D-474D-8B0C-BF24C5F79DBA}" type="slidenum">
              <a:rPr lang="en-US" smtClean="0"/>
              <a:t>‹#›</a:t>
            </a:fld>
            <a:endParaRPr lang="en-US"/>
          </a:p>
        </p:txBody>
      </p:sp>
    </p:spTree>
    <p:extLst>
      <p:ext uri="{BB962C8B-B14F-4D97-AF65-F5344CB8AC3E}">
        <p14:creationId xmlns:p14="http://schemas.microsoft.com/office/powerpoint/2010/main" val="522731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object 8"/>
          <p:cNvPicPr/>
          <p:nvPr userDrawn="1"/>
        </p:nvPicPr>
        <p:blipFill>
          <a:blip r:embed="rId2" cstate="print"/>
          <a:stretch>
            <a:fillRect/>
          </a:stretch>
        </p:blipFill>
        <p:spPr>
          <a:xfrm>
            <a:off x="0" y="1"/>
            <a:ext cx="6858000" cy="3640693"/>
          </a:xfrm>
          <a:prstGeom prst="rect">
            <a:avLst/>
          </a:prstGeom>
          <a:solidFill>
            <a:srgbClr val="FEBE10">
              <a:alpha val="35000"/>
            </a:srgbClr>
          </a:solidFill>
        </p:spPr>
      </p:pic>
      <p:sp>
        <p:nvSpPr>
          <p:cNvPr id="14" name="bg object 16"/>
          <p:cNvSpPr/>
          <p:nvPr userDrawn="1"/>
        </p:nvSpPr>
        <p:spPr>
          <a:xfrm>
            <a:off x="0" y="0"/>
            <a:ext cx="1226185" cy="1492885"/>
          </a:xfrm>
          <a:custGeom>
            <a:avLst/>
            <a:gdLst/>
            <a:ahLst/>
            <a:cxnLst/>
            <a:rect l="l" t="t" r="r" b="b"/>
            <a:pathLst>
              <a:path w="1226185" h="1492885">
                <a:moveTo>
                  <a:pt x="1225814" y="0"/>
                </a:moveTo>
                <a:lnTo>
                  <a:pt x="0" y="1492697"/>
                </a:lnTo>
                <a:lnTo>
                  <a:pt x="0" y="0"/>
                </a:lnTo>
                <a:lnTo>
                  <a:pt x="1225814" y="0"/>
                </a:lnTo>
                <a:close/>
              </a:path>
            </a:pathLst>
          </a:custGeom>
          <a:solidFill>
            <a:srgbClr val="006633"/>
          </a:solidFill>
        </p:spPr>
        <p:txBody>
          <a:bodyPr wrap="square" lIns="0" tIns="0" rIns="0" bIns="0" rtlCol="0"/>
          <a:lstStyle/>
          <a:p>
            <a:endParaRPr/>
          </a:p>
        </p:txBody>
      </p:sp>
      <p:sp>
        <p:nvSpPr>
          <p:cNvPr id="2" name="Title 1"/>
          <p:cNvSpPr>
            <a:spLocks noGrp="1"/>
          </p:cNvSpPr>
          <p:nvPr>
            <p:ph type="title"/>
          </p:nvPr>
        </p:nvSpPr>
        <p:spPr/>
        <p:txBody>
          <a:bodyPr/>
          <a:lstStyle>
            <a:lvl1pPr>
              <a:defRPr sz="3000">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p:cNvSpPr>
            <a:spLocks noGrp="1"/>
          </p:cNvSpPr>
          <p:nvPr>
            <p:ph idx="1"/>
          </p:nvPr>
        </p:nvSpPr>
        <p:spPr>
          <a:xfrm>
            <a:off x="471488" y="1257300"/>
            <a:ext cx="5915025" cy="6978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71488" y="8615680"/>
            <a:ext cx="1543050" cy="346289"/>
          </a:xfrm>
        </p:spPr>
        <p:txBody>
          <a:bodyPr/>
          <a:lstStyle/>
          <a:p>
            <a:endParaRPr lang="en-US"/>
          </a:p>
        </p:txBody>
      </p:sp>
      <p:sp>
        <p:nvSpPr>
          <p:cNvPr id="5" name="Footer Placeholder 4"/>
          <p:cNvSpPr>
            <a:spLocks noGrp="1"/>
          </p:cNvSpPr>
          <p:nvPr>
            <p:ph type="ftr" sz="quarter" idx="11"/>
          </p:nvPr>
        </p:nvSpPr>
        <p:spPr>
          <a:xfrm>
            <a:off x="2271713" y="8615680"/>
            <a:ext cx="2314575" cy="346289"/>
          </a:xfrm>
        </p:spPr>
        <p:txBody>
          <a:bodyPr/>
          <a:lstStyle/>
          <a:p>
            <a:endParaRPr lang="en-US"/>
          </a:p>
        </p:txBody>
      </p:sp>
      <p:cxnSp>
        <p:nvCxnSpPr>
          <p:cNvPr id="15" name="Straight Connector 14"/>
          <p:cNvCxnSpPr/>
          <p:nvPr userDrawn="1"/>
        </p:nvCxnSpPr>
        <p:spPr>
          <a:xfrm flipV="1">
            <a:off x="114300" y="8575889"/>
            <a:ext cx="6629400" cy="12700"/>
          </a:xfrm>
          <a:prstGeom prst="line">
            <a:avLst/>
          </a:prstGeom>
          <a:ln/>
        </p:spPr>
        <p:style>
          <a:lnRef idx="3">
            <a:schemeClr val="accent3"/>
          </a:lnRef>
          <a:fillRef idx="0">
            <a:schemeClr val="accent3"/>
          </a:fillRef>
          <a:effectRef idx="2">
            <a:schemeClr val="accent3"/>
          </a:effectRef>
          <a:fontRef idx="minor">
            <a:schemeClr val="tx1"/>
          </a:fontRef>
        </p:style>
      </p:cxnSp>
      <p:sp>
        <p:nvSpPr>
          <p:cNvPr id="17"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34674947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272212" y="8592823"/>
            <a:ext cx="471488" cy="195580"/>
          </a:xfrm>
          <a:prstGeom prst="rect">
            <a:avLst/>
          </a:prstGeom>
        </p:spPr>
        <p:txBody>
          <a:bodyPr/>
          <a:lstStyle/>
          <a:p>
            <a:fld id="{1720698C-157D-474D-8B0C-BF24C5F79DBA}" type="slidenum">
              <a:rPr lang="en-US" smtClean="0"/>
              <a:t>‹#›</a:t>
            </a:fld>
            <a:endParaRPr lang="en-US"/>
          </a:p>
        </p:txBody>
      </p:sp>
    </p:spTree>
    <p:extLst>
      <p:ext uri="{BB962C8B-B14F-4D97-AF65-F5344CB8AC3E}">
        <p14:creationId xmlns:p14="http://schemas.microsoft.com/office/powerpoint/2010/main" val="4004260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272212" y="8592823"/>
            <a:ext cx="471488" cy="195580"/>
          </a:xfrm>
          <a:prstGeom prst="rect">
            <a:avLst/>
          </a:prstGeom>
        </p:spPr>
        <p:txBody>
          <a:bodyPr/>
          <a:lstStyle/>
          <a:p>
            <a:fld id="{1720698C-157D-474D-8B0C-BF24C5F79DBA}" type="slidenum">
              <a:rPr lang="en-US" smtClean="0"/>
              <a:t>‹#›</a:t>
            </a:fld>
            <a:endParaRPr lang="en-US"/>
          </a:p>
        </p:txBody>
      </p:sp>
    </p:spTree>
    <p:extLst>
      <p:ext uri="{BB962C8B-B14F-4D97-AF65-F5344CB8AC3E}">
        <p14:creationId xmlns:p14="http://schemas.microsoft.com/office/powerpoint/2010/main" val="712347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272212" y="8592823"/>
            <a:ext cx="471488" cy="195580"/>
          </a:xfrm>
          <a:prstGeom prst="rect">
            <a:avLst/>
          </a:prstGeom>
        </p:spPr>
        <p:txBody>
          <a:bodyPr/>
          <a:lstStyle/>
          <a:p>
            <a:fld id="{1720698C-157D-474D-8B0C-BF24C5F79DBA}" type="slidenum">
              <a:rPr lang="en-US" smtClean="0"/>
              <a:t>‹#›</a:t>
            </a:fld>
            <a:endParaRPr lang="en-US"/>
          </a:p>
        </p:txBody>
      </p:sp>
    </p:spTree>
    <p:extLst>
      <p:ext uri="{BB962C8B-B14F-4D97-AF65-F5344CB8AC3E}">
        <p14:creationId xmlns:p14="http://schemas.microsoft.com/office/powerpoint/2010/main" val="296478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9" name="object 3"/>
          <p:cNvPicPr/>
          <p:nvPr/>
        </p:nvPicPr>
        <p:blipFill>
          <a:blip r:embed="rId2" cstate="print"/>
          <a:stretch>
            <a:fillRect/>
          </a:stretch>
        </p:blipFill>
        <p:spPr>
          <a:xfrm>
            <a:off x="-11181" y="0"/>
            <a:ext cx="6851667" cy="9143504"/>
          </a:xfrm>
          <a:prstGeom prst="rect">
            <a:avLst/>
          </a:prstGeom>
        </p:spPr>
      </p:pic>
      <p:sp>
        <p:nvSpPr>
          <p:cNvPr id="20" name="object 4"/>
          <p:cNvSpPr/>
          <p:nvPr/>
        </p:nvSpPr>
        <p:spPr>
          <a:xfrm>
            <a:off x="-11181" y="1349303"/>
            <a:ext cx="6863347" cy="7794697"/>
          </a:xfrm>
          <a:custGeom>
            <a:avLst/>
            <a:gdLst/>
            <a:ahLst/>
            <a:cxnLst/>
            <a:rect l="l" t="t" r="r" b="b"/>
            <a:pathLst>
              <a:path w="7759700" h="8550275">
                <a:moveTo>
                  <a:pt x="2508994" y="8549731"/>
                </a:moveTo>
                <a:lnTo>
                  <a:pt x="0" y="8549731"/>
                </a:lnTo>
                <a:lnTo>
                  <a:pt x="0" y="2945382"/>
                </a:lnTo>
                <a:lnTo>
                  <a:pt x="7759173" y="0"/>
                </a:lnTo>
                <a:lnTo>
                  <a:pt x="7759173" y="6556763"/>
                </a:lnTo>
                <a:lnTo>
                  <a:pt x="2508994" y="8549731"/>
                </a:lnTo>
                <a:close/>
              </a:path>
            </a:pathLst>
          </a:custGeom>
          <a:solidFill>
            <a:srgbClr val="006633">
              <a:alpha val="89799"/>
            </a:srgbClr>
          </a:solidFill>
        </p:spPr>
        <p:txBody>
          <a:bodyPr wrap="square" lIns="0" tIns="0" rIns="0" bIns="0" rtlCol="0"/>
          <a:lstStyle/>
          <a:p>
            <a:endParaRPr/>
          </a:p>
        </p:txBody>
      </p:sp>
      <p:sp>
        <p:nvSpPr>
          <p:cNvPr id="21" name="object 5"/>
          <p:cNvSpPr/>
          <p:nvPr/>
        </p:nvSpPr>
        <p:spPr>
          <a:xfrm>
            <a:off x="-22860" y="2308643"/>
            <a:ext cx="6903720" cy="6834905"/>
          </a:xfrm>
          <a:custGeom>
            <a:avLst/>
            <a:gdLst/>
            <a:ahLst/>
            <a:cxnLst/>
            <a:rect l="l" t="t" r="r" b="b"/>
            <a:pathLst>
              <a:path w="7768590" h="7497445">
                <a:moveTo>
                  <a:pt x="7768349" y="7497397"/>
                </a:moveTo>
                <a:lnTo>
                  <a:pt x="0" y="7497397"/>
                </a:lnTo>
                <a:lnTo>
                  <a:pt x="0" y="0"/>
                </a:lnTo>
                <a:lnTo>
                  <a:pt x="7768349" y="3017335"/>
                </a:lnTo>
                <a:lnTo>
                  <a:pt x="7768349" y="7497397"/>
                </a:lnTo>
                <a:close/>
              </a:path>
            </a:pathLst>
          </a:custGeom>
          <a:solidFill>
            <a:srgbClr val="FFFFFF"/>
          </a:solidFill>
        </p:spPr>
        <p:txBody>
          <a:bodyPr wrap="square" lIns="0" tIns="0" rIns="0" bIns="0" rtlCol="0"/>
          <a:lstStyle/>
          <a:p>
            <a:endParaRPr/>
          </a:p>
        </p:txBody>
      </p:sp>
      <p:pic>
        <p:nvPicPr>
          <p:cNvPr id="22" name="object 6"/>
          <p:cNvPicPr/>
          <p:nvPr/>
        </p:nvPicPr>
        <p:blipFill>
          <a:blip r:embed="rId3" cstate="print"/>
          <a:stretch>
            <a:fillRect/>
          </a:stretch>
        </p:blipFill>
        <p:spPr>
          <a:xfrm>
            <a:off x="663474" y="682510"/>
            <a:ext cx="1598082" cy="1076727"/>
          </a:xfrm>
          <a:prstGeom prst="rect">
            <a:avLst/>
          </a:prstGeom>
        </p:spPr>
      </p:pic>
      <p:sp>
        <p:nvSpPr>
          <p:cNvPr id="25" name="TextBox 24"/>
          <p:cNvSpPr txBox="1"/>
          <p:nvPr userDrawn="1"/>
        </p:nvSpPr>
        <p:spPr>
          <a:xfrm>
            <a:off x="4957233" y="8818036"/>
            <a:ext cx="1824567" cy="307777"/>
          </a:xfrm>
          <a:prstGeom prst="rect">
            <a:avLst/>
          </a:prstGeom>
          <a:noFill/>
        </p:spPr>
        <p:txBody>
          <a:bodyPr wrap="square" rtlCol="0">
            <a:spAutoFit/>
          </a:bodyPr>
          <a:lstStyle/>
          <a:p>
            <a:pPr algn="r"/>
            <a:r>
              <a:rPr lang="en-US" sz="700">
                <a:solidFill>
                  <a:schemeClr val="bg1">
                    <a:lumMod val="75000"/>
                  </a:schemeClr>
                </a:solidFill>
                <a:latin typeface="Trebuchet MS" panose="020B0603020202020204" pitchFamily="34" charset="0"/>
              </a:rPr>
              <a:t>GEORGE MASON UNIVERSITY</a:t>
            </a:r>
            <a:r>
              <a:rPr lang="en-US" sz="700" baseline="0">
                <a:solidFill>
                  <a:schemeClr val="bg1">
                    <a:lumMod val="75000"/>
                  </a:schemeClr>
                </a:solidFill>
                <a:latin typeface="Trebuchet MS" panose="020B0603020202020204" pitchFamily="34" charset="0"/>
              </a:rPr>
              <a:t> CYBERSECURITY</a:t>
            </a:r>
            <a:endParaRPr lang="en-US" sz="700">
              <a:solidFill>
                <a:schemeClr val="bg1">
                  <a:lumMod val="75000"/>
                </a:schemeClr>
              </a:solidFill>
              <a:latin typeface="Trebuchet MS" panose="020B0603020202020204" pitchFamily="34" charset="0"/>
            </a:endParaRPr>
          </a:p>
        </p:txBody>
      </p:sp>
      <p:sp>
        <p:nvSpPr>
          <p:cNvPr id="26"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1247738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List-1">
    <p:spTree>
      <p:nvGrpSpPr>
        <p:cNvPr id="1" name=""/>
        <p:cNvGrpSpPr/>
        <p:nvPr/>
      </p:nvGrpSpPr>
      <p:grpSpPr>
        <a:xfrm>
          <a:off x="0" y="0"/>
          <a:ext cx="0" cy="0"/>
          <a:chOff x="0" y="0"/>
          <a:chExt cx="0" cy="0"/>
        </a:xfrm>
      </p:grpSpPr>
      <p:pic>
        <p:nvPicPr>
          <p:cNvPr id="10" name="Picture 6" descr="Scroll_GrnDuo copy.jpg"/>
          <p:cNvPicPr>
            <a:picLocks noChangeAspect="1"/>
          </p:cNvPicPr>
          <p:nvPr userDrawn="1"/>
        </p:nvPicPr>
        <p:blipFill rotWithShape="1">
          <a:blip r:embed="rId2">
            <a:extLst>
              <a:ext uri="{28A0092B-C50C-407E-A947-70E740481C1C}">
                <a14:useLocalDpi xmlns:a14="http://schemas.microsoft.com/office/drawing/2010/main" val="0"/>
              </a:ext>
            </a:extLst>
          </a:blip>
          <a:srcRect t="9974" b="39327"/>
          <a:stretch/>
        </p:blipFill>
        <p:spPr bwMode="auto">
          <a:xfrm>
            <a:off x="0" y="0"/>
            <a:ext cx="6858000" cy="2607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0" y="516467"/>
            <a:ext cx="6858000" cy="1481666"/>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userDrawn="1"/>
        </p:nvSpPr>
        <p:spPr>
          <a:xfrm>
            <a:off x="4957233" y="8818036"/>
            <a:ext cx="1824567" cy="307777"/>
          </a:xfrm>
          <a:prstGeom prst="rect">
            <a:avLst/>
          </a:prstGeom>
          <a:noFill/>
        </p:spPr>
        <p:txBody>
          <a:bodyPr wrap="square" rtlCol="0">
            <a:spAutoFit/>
          </a:bodyPr>
          <a:lstStyle/>
          <a:p>
            <a:pPr algn="r"/>
            <a:r>
              <a:rPr lang="en-US" sz="700">
                <a:solidFill>
                  <a:schemeClr val="bg1">
                    <a:lumMod val="75000"/>
                  </a:schemeClr>
                </a:solidFill>
                <a:latin typeface="Trebuchet MS" panose="020B0603020202020204" pitchFamily="34" charset="0"/>
              </a:rPr>
              <a:t>GEORGE MASON UNIVERSITY</a:t>
            </a:r>
            <a:r>
              <a:rPr lang="en-US" sz="700" baseline="0">
                <a:solidFill>
                  <a:schemeClr val="bg1">
                    <a:lumMod val="75000"/>
                  </a:schemeClr>
                </a:solidFill>
                <a:latin typeface="Trebuchet MS" panose="020B0603020202020204" pitchFamily="34" charset="0"/>
              </a:rPr>
              <a:t> CYBERSECURITY</a:t>
            </a:r>
            <a:endParaRPr lang="en-US" sz="700">
              <a:solidFill>
                <a:schemeClr val="bg1">
                  <a:lumMod val="75000"/>
                </a:schemeClr>
              </a:solidFill>
              <a:latin typeface="Trebuchet MS" panose="020B0603020202020204" pitchFamily="34" charset="0"/>
            </a:endParaRPr>
          </a:p>
        </p:txBody>
      </p:sp>
      <p:sp>
        <p:nvSpPr>
          <p:cNvPr id="26"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39458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List-2">
    <p:spTree>
      <p:nvGrpSpPr>
        <p:cNvPr id="1" name=""/>
        <p:cNvGrpSpPr/>
        <p:nvPr/>
      </p:nvGrpSpPr>
      <p:grpSpPr>
        <a:xfrm>
          <a:off x="0" y="0"/>
          <a:ext cx="0" cy="0"/>
          <a:chOff x="0" y="0"/>
          <a:chExt cx="0" cy="0"/>
        </a:xfrm>
      </p:grpSpPr>
      <p:sp>
        <p:nvSpPr>
          <p:cNvPr id="25" name="TextBox 24"/>
          <p:cNvSpPr txBox="1"/>
          <p:nvPr userDrawn="1"/>
        </p:nvSpPr>
        <p:spPr>
          <a:xfrm>
            <a:off x="4957233" y="8818036"/>
            <a:ext cx="1824567" cy="307777"/>
          </a:xfrm>
          <a:prstGeom prst="rect">
            <a:avLst/>
          </a:prstGeom>
          <a:noFill/>
        </p:spPr>
        <p:txBody>
          <a:bodyPr wrap="square" rtlCol="0">
            <a:spAutoFit/>
          </a:bodyPr>
          <a:lstStyle/>
          <a:p>
            <a:pPr algn="r"/>
            <a:r>
              <a:rPr lang="en-US" sz="700">
                <a:solidFill>
                  <a:schemeClr val="bg1">
                    <a:lumMod val="75000"/>
                  </a:schemeClr>
                </a:solidFill>
                <a:latin typeface="Trebuchet MS" panose="020B0603020202020204" pitchFamily="34" charset="0"/>
              </a:rPr>
              <a:t>GEORGE MASON UNIVERSITY</a:t>
            </a:r>
            <a:r>
              <a:rPr lang="en-US" sz="700" baseline="0">
                <a:solidFill>
                  <a:schemeClr val="bg1">
                    <a:lumMod val="75000"/>
                  </a:schemeClr>
                </a:solidFill>
                <a:latin typeface="Trebuchet MS" panose="020B0603020202020204" pitchFamily="34" charset="0"/>
              </a:rPr>
              <a:t> CYBERSECURITY</a:t>
            </a:r>
            <a:endParaRPr lang="en-US" sz="700">
              <a:solidFill>
                <a:schemeClr val="bg1">
                  <a:lumMod val="75000"/>
                </a:schemeClr>
              </a:solidFill>
              <a:latin typeface="Trebuchet MS" panose="020B0603020202020204" pitchFamily="34" charset="0"/>
            </a:endParaRPr>
          </a:p>
        </p:txBody>
      </p:sp>
      <p:sp>
        <p:nvSpPr>
          <p:cNvPr id="26"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pic>
        <p:nvPicPr>
          <p:cNvPr id="6" name="object 8"/>
          <p:cNvPicPr/>
          <p:nvPr userDrawn="1"/>
        </p:nvPicPr>
        <p:blipFill rotWithShape="1">
          <a:blip r:embed="rId2" cstate="print"/>
          <a:srcRect t="27780"/>
          <a:stretch/>
        </p:blipFill>
        <p:spPr>
          <a:xfrm>
            <a:off x="0" y="0"/>
            <a:ext cx="6858000" cy="1828800"/>
          </a:xfrm>
          <a:prstGeom prst="rect">
            <a:avLst/>
          </a:prstGeom>
          <a:solidFill>
            <a:srgbClr val="FEBE10">
              <a:alpha val="64000"/>
            </a:srgbClr>
          </a:solidFill>
        </p:spPr>
      </p:pic>
    </p:spTree>
    <p:extLst>
      <p:ext uri="{BB962C8B-B14F-4D97-AF65-F5344CB8AC3E}">
        <p14:creationId xmlns:p14="http://schemas.microsoft.com/office/powerpoint/2010/main" val="117146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able List-3">
    <p:spTree>
      <p:nvGrpSpPr>
        <p:cNvPr id="1" name=""/>
        <p:cNvGrpSpPr/>
        <p:nvPr/>
      </p:nvGrpSpPr>
      <p:grpSpPr>
        <a:xfrm>
          <a:off x="0" y="0"/>
          <a:ext cx="0" cy="0"/>
          <a:chOff x="0" y="0"/>
          <a:chExt cx="0" cy="0"/>
        </a:xfrm>
      </p:grpSpPr>
      <p:sp>
        <p:nvSpPr>
          <p:cNvPr id="25" name="TextBox 24"/>
          <p:cNvSpPr txBox="1"/>
          <p:nvPr userDrawn="1"/>
        </p:nvSpPr>
        <p:spPr>
          <a:xfrm>
            <a:off x="4957233" y="8818036"/>
            <a:ext cx="1824567" cy="307777"/>
          </a:xfrm>
          <a:prstGeom prst="rect">
            <a:avLst/>
          </a:prstGeom>
          <a:noFill/>
        </p:spPr>
        <p:txBody>
          <a:bodyPr wrap="square" rtlCol="0">
            <a:spAutoFit/>
          </a:bodyPr>
          <a:lstStyle/>
          <a:p>
            <a:pPr algn="r"/>
            <a:r>
              <a:rPr lang="en-US" sz="700">
                <a:solidFill>
                  <a:schemeClr val="bg1">
                    <a:lumMod val="75000"/>
                  </a:schemeClr>
                </a:solidFill>
                <a:latin typeface="Trebuchet MS" panose="020B0603020202020204" pitchFamily="34" charset="0"/>
              </a:rPr>
              <a:t>GEORGE MASON UNIVERSITY</a:t>
            </a:r>
            <a:r>
              <a:rPr lang="en-US" sz="700" baseline="0">
                <a:solidFill>
                  <a:schemeClr val="bg1">
                    <a:lumMod val="75000"/>
                  </a:schemeClr>
                </a:solidFill>
                <a:latin typeface="Trebuchet MS" panose="020B0603020202020204" pitchFamily="34" charset="0"/>
              </a:rPr>
              <a:t> CYBERSECURITY</a:t>
            </a:r>
            <a:endParaRPr lang="en-US" sz="700">
              <a:solidFill>
                <a:schemeClr val="bg1">
                  <a:lumMod val="75000"/>
                </a:schemeClr>
              </a:solidFill>
              <a:latin typeface="Trebuchet MS" panose="020B0603020202020204" pitchFamily="34" charset="0"/>
            </a:endParaRPr>
          </a:p>
        </p:txBody>
      </p:sp>
      <p:sp>
        <p:nvSpPr>
          <p:cNvPr id="26"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grpSp>
        <p:nvGrpSpPr>
          <p:cNvPr id="4" name="Group 3"/>
          <p:cNvGrpSpPr/>
          <p:nvPr userDrawn="1"/>
        </p:nvGrpSpPr>
        <p:grpSpPr>
          <a:xfrm>
            <a:off x="0" y="-25052"/>
            <a:ext cx="6858000" cy="1828800"/>
            <a:chOff x="0" y="2043008"/>
            <a:chExt cx="6858000" cy="1852066"/>
          </a:xfrm>
        </p:grpSpPr>
        <p:sp>
          <p:nvSpPr>
            <p:cNvPr id="3" name="Rectangle 2"/>
            <p:cNvSpPr/>
            <p:nvPr userDrawn="1"/>
          </p:nvSpPr>
          <p:spPr>
            <a:xfrm>
              <a:off x="0" y="2066274"/>
              <a:ext cx="6858000" cy="1828800"/>
            </a:xfrm>
            <a:prstGeom prst="rect">
              <a:avLst/>
            </a:prstGeom>
            <a:solidFill>
              <a:srgbClr val="00693F">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4"/>
            <p:cNvSpPr/>
            <p:nvPr/>
          </p:nvSpPr>
          <p:spPr>
            <a:xfrm>
              <a:off x="0" y="3745757"/>
              <a:ext cx="70684" cy="120650"/>
            </a:xfrm>
            <a:custGeom>
              <a:avLst/>
              <a:gdLst/>
              <a:ahLst/>
              <a:cxnLst/>
              <a:rect l="l" t="t" r="r" b="b"/>
              <a:pathLst>
                <a:path w="81915" h="120650">
                  <a:moveTo>
                    <a:pt x="0" y="0"/>
                  </a:moveTo>
                  <a:lnTo>
                    <a:pt x="0" y="120377"/>
                  </a:lnTo>
                  <a:lnTo>
                    <a:pt x="81697" y="120377"/>
                  </a:lnTo>
                  <a:lnTo>
                    <a:pt x="69940" y="8003"/>
                  </a:lnTo>
                  <a:lnTo>
                    <a:pt x="20343" y="2493"/>
                  </a:lnTo>
                  <a:lnTo>
                    <a:pt x="0" y="0"/>
                  </a:lnTo>
                  <a:close/>
                </a:path>
              </a:pathLst>
            </a:custGeom>
            <a:solidFill>
              <a:srgbClr val="FFE298">
                <a:alpha val="75000"/>
              </a:srgbClr>
            </a:solidFill>
          </p:spPr>
          <p:txBody>
            <a:bodyPr wrap="square" lIns="0" tIns="0" rIns="0" bIns="0" rtlCol="0"/>
            <a:lstStyle/>
            <a:p>
              <a:endParaRPr/>
            </a:p>
          </p:txBody>
        </p:sp>
        <p:sp>
          <p:nvSpPr>
            <p:cNvPr id="9" name="object 5"/>
            <p:cNvSpPr/>
            <p:nvPr/>
          </p:nvSpPr>
          <p:spPr>
            <a:xfrm>
              <a:off x="3334507" y="3037602"/>
              <a:ext cx="420817" cy="354330"/>
            </a:xfrm>
            <a:custGeom>
              <a:avLst/>
              <a:gdLst/>
              <a:ahLst/>
              <a:cxnLst/>
              <a:rect l="l" t="t" r="r" b="b"/>
              <a:pathLst>
                <a:path w="487679" h="354330">
                  <a:moveTo>
                    <a:pt x="307124" y="0"/>
                  </a:moveTo>
                  <a:lnTo>
                    <a:pt x="219478" y="49145"/>
                  </a:lnTo>
                  <a:lnTo>
                    <a:pt x="131744" y="97325"/>
                  </a:lnTo>
                  <a:lnTo>
                    <a:pt x="43932" y="144537"/>
                  </a:lnTo>
                  <a:lnTo>
                    <a:pt x="0" y="167779"/>
                  </a:lnTo>
                  <a:lnTo>
                    <a:pt x="161391" y="353898"/>
                  </a:lnTo>
                  <a:lnTo>
                    <a:pt x="207994" y="328377"/>
                  </a:lnTo>
                  <a:lnTo>
                    <a:pt x="254579" y="302558"/>
                  </a:lnTo>
                  <a:lnTo>
                    <a:pt x="301146" y="276446"/>
                  </a:lnTo>
                  <a:lnTo>
                    <a:pt x="394226" y="223367"/>
                  </a:lnTo>
                  <a:lnTo>
                    <a:pt x="487235" y="169189"/>
                  </a:lnTo>
                  <a:lnTo>
                    <a:pt x="307124" y="0"/>
                  </a:lnTo>
                  <a:close/>
                </a:path>
              </a:pathLst>
            </a:custGeom>
            <a:solidFill>
              <a:srgbClr val="FFCC4C">
                <a:alpha val="75000"/>
              </a:srgbClr>
            </a:solidFill>
          </p:spPr>
          <p:txBody>
            <a:bodyPr wrap="square" lIns="0" tIns="0" rIns="0" bIns="0" rtlCol="0"/>
            <a:lstStyle/>
            <a:p>
              <a:endParaRPr/>
            </a:p>
          </p:txBody>
        </p:sp>
        <p:pic>
          <p:nvPicPr>
            <p:cNvPr id="10" name="object 6"/>
            <p:cNvPicPr/>
            <p:nvPr/>
          </p:nvPicPr>
          <p:blipFill>
            <a:blip r:embed="rId2" cstate="print"/>
            <a:stretch>
              <a:fillRect/>
            </a:stretch>
          </p:blipFill>
          <p:spPr>
            <a:xfrm>
              <a:off x="193382" y="3501169"/>
              <a:ext cx="197367" cy="208673"/>
            </a:xfrm>
            <a:prstGeom prst="rect">
              <a:avLst/>
            </a:prstGeom>
          </p:spPr>
        </p:pic>
        <p:sp>
          <p:nvSpPr>
            <p:cNvPr id="11" name="object 7"/>
            <p:cNvSpPr/>
            <p:nvPr/>
          </p:nvSpPr>
          <p:spPr>
            <a:xfrm>
              <a:off x="762435" y="2043008"/>
              <a:ext cx="3511739" cy="1814195"/>
            </a:xfrm>
            <a:custGeom>
              <a:avLst/>
              <a:gdLst/>
              <a:ahLst/>
              <a:cxnLst/>
              <a:rect l="l" t="t" r="r" b="b"/>
              <a:pathLst>
                <a:path w="4069714" h="1814195">
                  <a:moveTo>
                    <a:pt x="258381" y="1589481"/>
                  </a:moveTo>
                  <a:lnTo>
                    <a:pt x="221754" y="1377924"/>
                  </a:lnTo>
                  <a:lnTo>
                    <a:pt x="166001" y="1387043"/>
                  </a:lnTo>
                  <a:lnTo>
                    <a:pt x="110464" y="1395704"/>
                  </a:lnTo>
                  <a:lnTo>
                    <a:pt x="55130" y="1403921"/>
                  </a:lnTo>
                  <a:lnTo>
                    <a:pt x="0" y="1411681"/>
                  </a:lnTo>
                  <a:lnTo>
                    <a:pt x="31534" y="1621599"/>
                  </a:lnTo>
                  <a:lnTo>
                    <a:pt x="76593" y="1615859"/>
                  </a:lnTo>
                  <a:lnTo>
                    <a:pt x="121805" y="1609775"/>
                  </a:lnTo>
                  <a:lnTo>
                    <a:pt x="167170" y="1603349"/>
                  </a:lnTo>
                  <a:lnTo>
                    <a:pt x="212699" y="1596580"/>
                  </a:lnTo>
                  <a:lnTo>
                    <a:pt x="258381" y="1589481"/>
                  </a:lnTo>
                  <a:close/>
                </a:path>
                <a:path w="4069714" h="1814195">
                  <a:moveTo>
                    <a:pt x="548144" y="1773453"/>
                  </a:moveTo>
                  <a:lnTo>
                    <a:pt x="503897" y="1555470"/>
                  </a:lnTo>
                  <a:lnTo>
                    <a:pt x="456844" y="1564601"/>
                  </a:lnTo>
                  <a:lnTo>
                    <a:pt x="409943" y="1573339"/>
                  </a:lnTo>
                  <a:lnTo>
                    <a:pt x="363181" y="1581670"/>
                  </a:lnTo>
                  <a:lnTo>
                    <a:pt x="316572" y="1589646"/>
                  </a:lnTo>
                  <a:lnTo>
                    <a:pt x="270116" y="1597240"/>
                  </a:lnTo>
                  <a:lnTo>
                    <a:pt x="307898" y="1813852"/>
                  </a:lnTo>
                  <a:lnTo>
                    <a:pt x="355574" y="1806587"/>
                  </a:lnTo>
                  <a:lnTo>
                    <a:pt x="403453" y="1798929"/>
                  </a:lnTo>
                  <a:lnTo>
                    <a:pt x="451510" y="1790865"/>
                  </a:lnTo>
                  <a:lnTo>
                    <a:pt x="499732" y="1782381"/>
                  </a:lnTo>
                  <a:lnTo>
                    <a:pt x="548144" y="1773453"/>
                  </a:lnTo>
                  <a:close/>
                </a:path>
                <a:path w="4069714" h="1814195">
                  <a:moveTo>
                    <a:pt x="752335" y="1492199"/>
                  </a:moveTo>
                  <a:lnTo>
                    <a:pt x="701814" y="1281480"/>
                  </a:lnTo>
                  <a:lnTo>
                    <a:pt x="655027" y="1292237"/>
                  </a:lnTo>
                  <a:lnTo>
                    <a:pt x="608355" y="1302677"/>
                  </a:lnTo>
                  <a:lnTo>
                    <a:pt x="561784" y="1312811"/>
                  </a:lnTo>
                  <a:lnTo>
                    <a:pt x="515340" y="1322628"/>
                  </a:lnTo>
                  <a:lnTo>
                    <a:pt x="469023" y="1332153"/>
                  </a:lnTo>
                  <a:lnTo>
                    <a:pt x="512343" y="1544002"/>
                  </a:lnTo>
                  <a:lnTo>
                    <a:pt x="560057" y="1534375"/>
                  </a:lnTo>
                  <a:lnTo>
                    <a:pt x="607910" y="1524381"/>
                  </a:lnTo>
                  <a:lnTo>
                    <a:pt x="655916" y="1514017"/>
                  </a:lnTo>
                  <a:lnTo>
                    <a:pt x="704062" y="1503299"/>
                  </a:lnTo>
                  <a:lnTo>
                    <a:pt x="752335" y="1492199"/>
                  </a:lnTo>
                  <a:close/>
                </a:path>
                <a:path w="4069714" h="1814195">
                  <a:moveTo>
                    <a:pt x="1541170" y="1265402"/>
                  </a:moveTo>
                  <a:lnTo>
                    <a:pt x="1461592" y="1068285"/>
                  </a:lnTo>
                  <a:lnTo>
                    <a:pt x="1411960" y="1084326"/>
                  </a:lnTo>
                  <a:lnTo>
                    <a:pt x="1362417" y="1100061"/>
                  </a:lnTo>
                  <a:lnTo>
                    <a:pt x="1312951" y="1115491"/>
                  </a:lnTo>
                  <a:lnTo>
                    <a:pt x="1263573" y="1130617"/>
                  </a:lnTo>
                  <a:lnTo>
                    <a:pt x="1214272" y="1145413"/>
                  </a:lnTo>
                  <a:lnTo>
                    <a:pt x="1283525" y="1348638"/>
                  </a:lnTo>
                  <a:lnTo>
                    <a:pt x="1334846" y="1332725"/>
                  </a:lnTo>
                  <a:lnTo>
                    <a:pt x="1386281" y="1316443"/>
                  </a:lnTo>
                  <a:lnTo>
                    <a:pt x="1437805" y="1299794"/>
                  </a:lnTo>
                  <a:lnTo>
                    <a:pt x="1489443" y="1282788"/>
                  </a:lnTo>
                  <a:lnTo>
                    <a:pt x="1541170" y="1265402"/>
                  </a:lnTo>
                  <a:close/>
                </a:path>
                <a:path w="4069714" h="1814195">
                  <a:moveTo>
                    <a:pt x="2207857" y="1256334"/>
                  </a:moveTo>
                  <a:lnTo>
                    <a:pt x="2097887" y="1067117"/>
                  </a:lnTo>
                  <a:lnTo>
                    <a:pt x="2008682" y="1103045"/>
                  </a:lnTo>
                  <a:lnTo>
                    <a:pt x="1919630" y="1137932"/>
                  </a:lnTo>
                  <a:lnTo>
                    <a:pt x="1830755" y="1171829"/>
                  </a:lnTo>
                  <a:lnTo>
                    <a:pt x="1927529" y="1370571"/>
                  </a:lnTo>
                  <a:lnTo>
                    <a:pt x="2020747" y="1333665"/>
                  </a:lnTo>
                  <a:lnTo>
                    <a:pt x="2114207" y="1295603"/>
                  </a:lnTo>
                  <a:lnTo>
                    <a:pt x="2161006" y="1276121"/>
                  </a:lnTo>
                  <a:lnTo>
                    <a:pt x="2207857" y="1256334"/>
                  </a:lnTo>
                  <a:close/>
                </a:path>
                <a:path w="4069714" h="1814195">
                  <a:moveTo>
                    <a:pt x="2658668" y="810399"/>
                  </a:moveTo>
                  <a:lnTo>
                    <a:pt x="2527655" y="657974"/>
                  </a:lnTo>
                  <a:lnTo>
                    <a:pt x="2441397" y="695591"/>
                  </a:lnTo>
                  <a:lnTo>
                    <a:pt x="2355151" y="732485"/>
                  </a:lnTo>
                  <a:lnTo>
                    <a:pt x="2268905" y="768629"/>
                  </a:lnTo>
                  <a:lnTo>
                    <a:pt x="2386647" y="934605"/>
                  </a:lnTo>
                  <a:lnTo>
                    <a:pt x="2477325" y="894143"/>
                  </a:lnTo>
                  <a:lnTo>
                    <a:pt x="2568003" y="852754"/>
                  </a:lnTo>
                  <a:lnTo>
                    <a:pt x="2658668" y="810399"/>
                  </a:lnTo>
                  <a:close/>
                </a:path>
                <a:path w="4069714" h="1814195">
                  <a:moveTo>
                    <a:pt x="3106001" y="823772"/>
                  </a:moveTo>
                  <a:lnTo>
                    <a:pt x="2950387" y="677570"/>
                  </a:lnTo>
                  <a:lnTo>
                    <a:pt x="2859201" y="723125"/>
                  </a:lnTo>
                  <a:lnTo>
                    <a:pt x="2767927" y="767816"/>
                  </a:lnTo>
                  <a:lnTo>
                    <a:pt x="2676588" y="811593"/>
                  </a:lnTo>
                  <a:lnTo>
                    <a:pt x="2817126" y="973696"/>
                  </a:lnTo>
                  <a:lnTo>
                    <a:pt x="2913494" y="924750"/>
                  </a:lnTo>
                  <a:lnTo>
                    <a:pt x="3009811" y="874801"/>
                  </a:lnTo>
                  <a:lnTo>
                    <a:pt x="3057918" y="849426"/>
                  </a:lnTo>
                  <a:lnTo>
                    <a:pt x="3106001" y="823772"/>
                  </a:lnTo>
                  <a:close/>
                </a:path>
                <a:path w="4069714" h="1814195">
                  <a:moveTo>
                    <a:pt x="3228810" y="523621"/>
                  </a:moveTo>
                  <a:lnTo>
                    <a:pt x="3069272" y="404952"/>
                  </a:lnTo>
                  <a:lnTo>
                    <a:pt x="2982950" y="447128"/>
                  </a:lnTo>
                  <a:lnTo>
                    <a:pt x="2896514" y="488708"/>
                  </a:lnTo>
                  <a:lnTo>
                    <a:pt x="2809938" y="529653"/>
                  </a:lnTo>
                  <a:lnTo>
                    <a:pt x="2955772" y="665353"/>
                  </a:lnTo>
                  <a:lnTo>
                    <a:pt x="3046958" y="618909"/>
                  </a:lnTo>
                  <a:lnTo>
                    <a:pt x="3137966" y="571652"/>
                  </a:lnTo>
                  <a:lnTo>
                    <a:pt x="3228810" y="523621"/>
                  </a:lnTo>
                  <a:close/>
                </a:path>
                <a:path w="4069714" h="1814195">
                  <a:moveTo>
                    <a:pt x="4069524" y="37973"/>
                  </a:moveTo>
                  <a:lnTo>
                    <a:pt x="3934803" y="0"/>
                  </a:lnTo>
                  <a:lnTo>
                    <a:pt x="3836212" y="0"/>
                  </a:lnTo>
                  <a:lnTo>
                    <a:pt x="3743350" y="51828"/>
                  </a:lnTo>
                  <a:lnTo>
                    <a:pt x="3659073" y="98196"/>
                  </a:lnTo>
                  <a:lnTo>
                    <a:pt x="3616807" y="121221"/>
                  </a:lnTo>
                  <a:lnTo>
                    <a:pt x="3804805" y="198793"/>
                  </a:lnTo>
                  <a:lnTo>
                    <a:pt x="3893515" y="145719"/>
                  </a:lnTo>
                  <a:lnTo>
                    <a:pt x="3981754" y="92113"/>
                  </a:lnTo>
                  <a:lnTo>
                    <a:pt x="4069524" y="37973"/>
                  </a:lnTo>
                  <a:close/>
                </a:path>
              </a:pathLst>
            </a:custGeom>
            <a:solidFill>
              <a:srgbClr val="FFE8AF">
                <a:alpha val="75000"/>
              </a:srgbClr>
            </a:solidFill>
          </p:spPr>
          <p:txBody>
            <a:bodyPr wrap="square" lIns="0" tIns="0" rIns="0" bIns="0" rtlCol="0"/>
            <a:lstStyle/>
            <a:p>
              <a:endParaRPr/>
            </a:p>
          </p:txBody>
        </p:sp>
        <p:sp>
          <p:nvSpPr>
            <p:cNvPr id="12" name="object 8"/>
            <p:cNvSpPr/>
            <p:nvPr/>
          </p:nvSpPr>
          <p:spPr>
            <a:xfrm>
              <a:off x="1937873" y="2147515"/>
              <a:ext cx="2744077" cy="1697355"/>
            </a:xfrm>
            <a:custGeom>
              <a:avLst/>
              <a:gdLst/>
              <a:ahLst/>
              <a:cxnLst/>
              <a:rect l="l" t="t" r="r" b="b"/>
              <a:pathLst>
                <a:path w="3180080" h="1697355">
                  <a:moveTo>
                    <a:pt x="357479" y="1603121"/>
                  </a:moveTo>
                  <a:lnTo>
                    <a:pt x="269760" y="1385836"/>
                  </a:lnTo>
                  <a:lnTo>
                    <a:pt x="224586" y="1401495"/>
                  </a:lnTo>
                  <a:lnTo>
                    <a:pt x="179501" y="1416824"/>
                  </a:lnTo>
                  <a:lnTo>
                    <a:pt x="134493" y="1431823"/>
                  </a:lnTo>
                  <a:lnTo>
                    <a:pt x="89573" y="1446517"/>
                  </a:lnTo>
                  <a:lnTo>
                    <a:pt x="44729" y="1460893"/>
                  </a:lnTo>
                  <a:lnTo>
                    <a:pt x="0" y="1474965"/>
                  </a:lnTo>
                  <a:lnTo>
                    <a:pt x="75615" y="1696885"/>
                  </a:lnTo>
                  <a:lnTo>
                    <a:pt x="122313" y="1682178"/>
                  </a:lnTo>
                  <a:lnTo>
                    <a:pt x="169138" y="1667116"/>
                  </a:lnTo>
                  <a:lnTo>
                    <a:pt x="216077" y="1651685"/>
                  </a:lnTo>
                  <a:lnTo>
                    <a:pt x="263118" y="1635887"/>
                  </a:lnTo>
                  <a:lnTo>
                    <a:pt x="310248" y="1619707"/>
                  </a:lnTo>
                  <a:lnTo>
                    <a:pt x="357479" y="1603121"/>
                  </a:lnTo>
                  <a:close/>
                </a:path>
                <a:path w="3180080" h="1697355">
                  <a:moveTo>
                    <a:pt x="3179508" y="66509"/>
                  </a:moveTo>
                  <a:lnTo>
                    <a:pt x="2943479" y="0"/>
                  </a:lnTo>
                  <a:lnTo>
                    <a:pt x="2864078" y="53606"/>
                  </a:lnTo>
                  <a:lnTo>
                    <a:pt x="2784246" y="106768"/>
                  </a:lnTo>
                  <a:lnTo>
                    <a:pt x="2703982" y="159397"/>
                  </a:lnTo>
                  <a:lnTo>
                    <a:pt x="2663672" y="185496"/>
                  </a:lnTo>
                  <a:lnTo>
                    <a:pt x="2884119" y="276453"/>
                  </a:lnTo>
                  <a:lnTo>
                    <a:pt x="2969145" y="217208"/>
                  </a:lnTo>
                  <a:lnTo>
                    <a:pt x="3053664" y="157353"/>
                  </a:lnTo>
                  <a:lnTo>
                    <a:pt x="3137674" y="96926"/>
                  </a:lnTo>
                  <a:lnTo>
                    <a:pt x="3179508" y="66509"/>
                  </a:lnTo>
                  <a:close/>
                </a:path>
              </a:pathLst>
            </a:custGeom>
            <a:solidFill>
              <a:srgbClr val="FFCC4C">
                <a:alpha val="75000"/>
              </a:srgbClr>
            </a:solidFill>
          </p:spPr>
          <p:txBody>
            <a:bodyPr wrap="square" lIns="0" tIns="0" rIns="0" bIns="0" rtlCol="0"/>
            <a:lstStyle/>
            <a:p>
              <a:endParaRPr/>
            </a:p>
          </p:txBody>
        </p:sp>
        <p:sp>
          <p:nvSpPr>
            <p:cNvPr id="13" name="object 9"/>
            <p:cNvSpPr/>
            <p:nvPr/>
          </p:nvSpPr>
          <p:spPr>
            <a:xfrm>
              <a:off x="5311685" y="2043008"/>
              <a:ext cx="185202" cy="27940"/>
            </a:xfrm>
            <a:custGeom>
              <a:avLst/>
              <a:gdLst/>
              <a:ahLst/>
              <a:cxnLst/>
              <a:rect l="l" t="t" r="r" b="b"/>
              <a:pathLst>
                <a:path w="214629" h="27940">
                  <a:moveTo>
                    <a:pt x="214224" y="0"/>
                  </a:moveTo>
                  <a:lnTo>
                    <a:pt x="0" y="0"/>
                  </a:lnTo>
                  <a:lnTo>
                    <a:pt x="182913" y="27914"/>
                  </a:lnTo>
                  <a:lnTo>
                    <a:pt x="214224" y="0"/>
                  </a:lnTo>
                  <a:close/>
                </a:path>
              </a:pathLst>
            </a:custGeom>
            <a:solidFill>
              <a:srgbClr val="FFD367">
                <a:alpha val="75000"/>
              </a:srgbClr>
            </a:solidFill>
          </p:spPr>
          <p:txBody>
            <a:bodyPr wrap="square" lIns="0" tIns="0" rIns="0" bIns="0" rtlCol="0"/>
            <a:lstStyle/>
            <a:p>
              <a:endParaRPr/>
            </a:p>
          </p:txBody>
        </p:sp>
        <p:sp>
          <p:nvSpPr>
            <p:cNvPr id="14" name="object 10"/>
            <p:cNvSpPr/>
            <p:nvPr/>
          </p:nvSpPr>
          <p:spPr>
            <a:xfrm>
              <a:off x="0" y="2090505"/>
              <a:ext cx="2753940" cy="1804569"/>
            </a:xfrm>
            <a:custGeom>
              <a:avLst/>
              <a:gdLst/>
              <a:ahLst/>
              <a:cxnLst/>
              <a:rect l="l" t="t" r="r" b="b"/>
              <a:pathLst>
                <a:path w="3191510" h="2139315">
                  <a:moveTo>
                    <a:pt x="81635" y="191757"/>
                  </a:moveTo>
                  <a:lnTo>
                    <a:pt x="60807" y="0"/>
                  </a:lnTo>
                  <a:lnTo>
                    <a:pt x="0" y="6375"/>
                  </a:lnTo>
                  <a:lnTo>
                    <a:pt x="0" y="200469"/>
                  </a:lnTo>
                  <a:lnTo>
                    <a:pt x="81635" y="191757"/>
                  </a:lnTo>
                  <a:close/>
                </a:path>
                <a:path w="3191510" h="2139315">
                  <a:moveTo>
                    <a:pt x="3190989" y="2138896"/>
                  </a:moveTo>
                  <a:lnTo>
                    <a:pt x="3140557" y="2034679"/>
                  </a:lnTo>
                  <a:lnTo>
                    <a:pt x="3048216" y="2071039"/>
                  </a:lnTo>
                  <a:lnTo>
                    <a:pt x="2956229" y="2105888"/>
                  </a:lnTo>
                  <a:lnTo>
                    <a:pt x="2865653" y="2138896"/>
                  </a:lnTo>
                  <a:lnTo>
                    <a:pt x="3190989" y="2138896"/>
                  </a:lnTo>
                  <a:close/>
                </a:path>
              </a:pathLst>
            </a:custGeom>
            <a:solidFill>
              <a:srgbClr val="FFCC4C">
                <a:alpha val="75000"/>
              </a:srgbClr>
            </a:solidFill>
          </p:spPr>
          <p:txBody>
            <a:bodyPr wrap="square" lIns="0" tIns="0" rIns="0" bIns="0" rtlCol="0"/>
            <a:lstStyle/>
            <a:p>
              <a:endParaRPr/>
            </a:p>
          </p:txBody>
        </p:sp>
        <p:sp>
          <p:nvSpPr>
            <p:cNvPr id="15" name="object 11"/>
            <p:cNvSpPr/>
            <p:nvPr/>
          </p:nvSpPr>
          <p:spPr>
            <a:xfrm>
              <a:off x="59703" y="2048620"/>
              <a:ext cx="359447" cy="233045"/>
            </a:xfrm>
            <a:custGeom>
              <a:avLst/>
              <a:gdLst/>
              <a:ahLst/>
              <a:cxnLst/>
              <a:rect l="l" t="t" r="r" b="b"/>
              <a:pathLst>
                <a:path w="416559" h="233045">
                  <a:moveTo>
                    <a:pt x="214071" y="211455"/>
                  </a:moveTo>
                  <a:lnTo>
                    <a:pt x="191706" y="20955"/>
                  </a:lnTo>
                  <a:lnTo>
                    <a:pt x="0" y="41008"/>
                  </a:lnTo>
                  <a:lnTo>
                    <a:pt x="20878" y="232752"/>
                  </a:lnTo>
                  <a:lnTo>
                    <a:pt x="214071" y="211455"/>
                  </a:lnTo>
                  <a:close/>
                </a:path>
                <a:path w="416559" h="233045">
                  <a:moveTo>
                    <a:pt x="416318" y="188252"/>
                  </a:moveTo>
                  <a:lnTo>
                    <a:pt x="391668" y="0"/>
                  </a:lnTo>
                  <a:lnTo>
                    <a:pt x="200101" y="20078"/>
                  </a:lnTo>
                  <a:lnTo>
                    <a:pt x="222554" y="210527"/>
                  </a:lnTo>
                  <a:lnTo>
                    <a:pt x="416318" y="188252"/>
                  </a:lnTo>
                  <a:close/>
                </a:path>
              </a:pathLst>
            </a:custGeom>
            <a:solidFill>
              <a:srgbClr val="FEBE10">
                <a:alpha val="75000"/>
              </a:srgbClr>
            </a:solidFill>
          </p:spPr>
          <p:txBody>
            <a:bodyPr wrap="square" lIns="0" tIns="0" rIns="0" bIns="0" rtlCol="0"/>
            <a:lstStyle/>
            <a:p>
              <a:endParaRPr/>
            </a:p>
          </p:txBody>
        </p:sp>
        <p:sp>
          <p:nvSpPr>
            <p:cNvPr id="16" name="object 12"/>
            <p:cNvSpPr/>
            <p:nvPr/>
          </p:nvSpPr>
          <p:spPr>
            <a:xfrm>
              <a:off x="404915" y="2043008"/>
              <a:ext cx="189039" cy="193040"/>
            </a:xfrm>
            <a:custGeom>
              <a:avLst/>
              <a:gdLst/>
              <a:ahLst/>
              <a:cxnLst/>
              <a:rect l="l" t="t" r="r" b="b"/>
              <a:pathLst>
                <a:path w="219075" h="193040">
                  <a:moveTo>
                    <a:pt x="193749" y="0"/>
                  </a:moveTo>
                  <a:lnTo>
                    <a:pt x="44929" y="0"/>
                  </a:lnTo>
                  <a:lnTo>
                    <a:pt x="0" y="4712"/>
                  </a:lnTo>
                  <a:lnTo>
                    <a:pt x="24765" y="192850"/>
                  </a:lnTo>
                  <a:lnTo>
                    <a:pt x="219075" y="169571"/>
                  </a:lnTo>
                  <a:lnTo>
                    <a:pt x="193749" y="0"/>
                  </a:lnTo>
                  <a:close/>
                </a:path>
              </a:pathLst>
            </a:custGeom>
            <a:solidFill>
              <a:srgbClr val="FFCC4C">
                <a:alpha val="75000"/>
              </a:srgbClr>
            </a:solidFill>
          </p:spPr>
          <p:txBody>
            <a:bodyPr wrap="square" lIns="0" tIns="0" rIns="0" bIns="0" rtlCol="0"/>
            <a:lstStyle/>
            <a:p>
              <a:endParaRPr/>
            </a:p>
          </p:txBody>
        </p:sp>
        <p:sp>
          <p:nvSpPr>
            <p:cNvPr id="17" name="object 13"/>
            <p:cNvSpPr/>
            <p:nvPr/>
          </p:nvSpPr>
          <p:spPr>
            <a:xfrm>
              <a:off x="579458" y="2043008"/>
              <a:ext cx="190135" cy="168910"/>
            </a:xfrm>
            <a:custGeom>
              <a:avLst/>
              <a:gdLst/>
              <a:ahLst/>
              <a:cxnLst/>
              <a:rect l="l" t="t" r="r" b="b"/>
              <a:pathLst>
                <a:path w="220344" h="168910">
                  <a:moveTo>
                    <a:pt x="195157" y="0"/>
                  </a:moveTo>
                  <a:lnTo>
                    <a:pt x="0" y="0"/>
                  </a:lnTo>
                  <a:lnTo>
                    <a:pt x="25316" y="168539"/>
                  </a:lnTo>
                  <a:lnTo>
                    <a:pt x="220147" y="144282"/>
                  </a:lnTo>
                  <a:lnTo>
                    <a:pt x="195157" y="0"/>
                  </a:lnTo>
                  <a:close/>
                </a:path>
              </a:pathLst>
            </a:custGeom>
            <a:solidFill>
              <a:srgbClr val="FFD367">
                <a:alpha val="75000"/>
              </a:srgbClr>
            </a:solidFill>
          </p:spPr>
          <p:txBody>
            <a:bodyPr wrap="square" lIns="0" tIns="0" rIns="0" bIns="0" rtlCol="0"/>
            <a:lstStyle/>
            <a:p>
              <a:endParaRPr/>
            </a:p>
          </p:txBody>
        </p:sp>
        <p:sp>
          <p:nvSpPr>
            <p:cNvPr id="18" name="object 14"/>
            <p:cNvSpPr/>
            <p:nvPr/>
          </p:nvSpPr>
          <p:spPr>
            <a:xfrm>
              <a:off x="755272" y="2043008"/>
              <a:ext cx="190135" cy="143510"/>
            </a:xfrm>
            <a:custGeom>
              <a:avLst/>
              <a:gdLst/>
              <a:ahLst/>
              <a:cxnLst/>
              <a:rect l="l" t="t" r="r" b="b"/>
              <a:pathLst>
                <a:path w="220344" h="143510">
                  <a:moveTo>
                    <a:pt x="196358" y="0"/>
                  </a:moveTo>
                  <a:lnTo>
                    <a:pt x="0" y="0"/>
                  </a:lnTo>
                  <a:lnTo>
                    <a:pt x="24948" y="143167"/>
                  </a:lnTo>
                  <a:lnTo>
                    <a:pt x="220312" y="117944"/>
                  </a:lnTo>
                  <a:lnTo>
                    <a:pt x="196358" y="0"/>
                  </a:lnTo>
                  <a:close/>
                </a:path>
              </a:pathLst>
            </a:custGeom>
            <a:solidFill>
              <a:srgbClr val="FFE298">
                <a:alpha val="75000"/>
              </a:srgbClr>
            </a:solidFill>
          </p:spPr>
          <p:txBody>
            <a:bodyPr wrap="square" lIns="0" tIns="0" rIns="0" bIns="0" rtlCol="0"/>
            <a:lstStyle/>
            <a:p>
              <a:endParaRPr/>
            </a:p>
          </p:txBody>
        </p:sp>
        <p:sp>
          <p:nvSpPr>
            <p:cNvPr id="19" name="object 15"/>
            <p:cNvSpPr/>
            <p:nvPr/>
          </p:nvSpPr>
          <p:spPr>
            <a:xfrm>
              <a:off x="932142" y="2043008"/>
              <a:ext cx="189587" cy="116839"/>
            </a:xfrm>
            <a:custGeom>
              <a:avLst/>
              <a:gdLst/>
              <a:ahLst/>
              <a:cxnLst/>
              <a:rect l="l" t="t" r="r" b="b"/>
              <a:pathLst>
                <a:path w="219709" h="116839">
                  <a:moveTo>
                    <a:pt x="197919" y="0"/>
                  </a:moveTo>
                  <a:lnTo>
                    <a:pt x="0" y="0"/>
                  </a:lnTo>
                  <a:lnTo>
                    <a:pt x="23879" y="116824"/>
                  </a:lnTo>
                  <a:lnTo>
                    <a:pt x="219675" y="90649"/>
                  </a:lnTo>
                  <a:lnTo>
                    <a:pt x="197919" y="0"/>
                  </a:lnTo>
                  <a:close/>
                </a:path>
              </a:pathLst>
            </a:custGeom>
            <a:solidFill>
              <a:srgbClr val="FFCC4C">
                <a:alpha val="75000"/>
              </a:srgbClr>
            </a:solidFill>
          </p:spPr>
          <p:txBody>
            <a:bodyPr wrap="square" lIns="0" tIns="0" rIns="0" bIns="0" rtlCol="0"/>
            <a:lstStyle/>
            <a:p>
              <a:endParaRPr/>
            </a:p>
          </p:txBody>
        </p:sp>
        <p:sp>
          <p:nvSpPr>
            <p:cNvPr id="20" name="object 16"/>
            <p:cNvSpPr/>
            <p:nvPr/>
          </p:nvSpPr>
          <p:spPr>
            <a:xfrm>
              <a:off x="1110441" y="2043020"/>
              <a:ext cx="365475" cy="89535"/>
            </a:xfrm>
            <a:custGeom>
              <a:avLst/>
              <a:gdLst/>
              <a:ahLst/>
              <a:cxnLst/>
              <a:rect l="l" t="t" r="r" b="b"/>
              <a:pathLst>
                <a:path w="423544" h="89535">
                  <a:moveTo>
                    <a:pt x="217805" y="62382"/>
                  </a:moveTo>
                  <a:lnTo>
                    <a:pt x="200063" y="0"/>
                  </a:lnTo>
                  <a:lnTo>
                    <a:pt x="0" y="0"/>
                  </a:lnTo>
                  <a:lnTo>
                    <a:pt x="21602" y="89471"/>
                  </a:lnTo>
                  <a:lnTo>
                    <a:pt x="217805" y="62382"/>
                  </a:lnTo>
                  <a:close/>
                </a:path>
                <a:path w="423544" h="89535">
                  <a:moveTo>
                    <a:pt x="422935" y="33197"/>
                  </a:moveTo>
                  <a:lnTo>
                    <a:pt x="411695" y="0"/>
                  </a:lnTo>
                  <a:lnTo>
                    <a:pt x="208864" y="0"/>
                  </a:lnTo>
                  <a:lnTo>
                    <a:pt x="226390" y="61175"/>
                  </a:lnTo>
                  <a:lnTo>
                    <a:pt x="422935" y="33197"/>
                  </a:lnTo>
                  <a:close/>
                </a:path>
              </a:pathLst>
            </a:custGeom>
            <a:solidFill>
              <a:srgbClr val="FEBE10">
                <a:alpha val="75000"/>
              </a:srgbClr>
            </a:solidFill>
          </p:spPr>
          <p:txBody>
            <a:bodyPr wrap="square" lIns="0" tIns="0" rIns="0" bIns="0" rtlCol="0"/>
            <a:lstStyle/>
            <a:p>
              <a:endParaRPr/>
            </a:p>
          </p:txBody>
        </p:sp>
        <p:sp>
          <p:nvSpPr>
            <p:cNvPr id="21" name="object 17"/>
            <p:cNvSpPr/>
            <p:nvPr/>
          </p:nvSpPr>
          <p:spPr>
            <a:xfrm>
              <a:off x="1473418" y="2043020"/>
              <a:ext cx="197806" cy="32384"/>
            </a:xfrm>
            <a:custGeom>
              <a:avLst/>
              <a:gdLst/>
              <a:ahLst/>
              <a:cxnLst/>
              <a:rect l="l" t="t" r="r" b="b"/>
              <a:pathLst>
                <a:path w="229235" h="32384">
                  <a:moveTo>
                    <a:pt x="207708" y="3149"/>
                  </a:moveTo>
                  <a:lnTo>
                    <a:pt x="206438" y="0"/>
                  </a:lnTo>
                  <a:lnTo>
                    <a:pt x="0" y="0"/>
                  </a:lnTo>
                  <a:lnTo>
                    <a:pt x="10896" y="31965"/>
                  </a:lnTo>
                  <a:lnTo>
                    <a:pt x="207708" y="3149"/>
                  </a:lnTo>
                  <a:close/>
                </a:path>
                <a:path w="229235" h="32384">
                  <a:moveTo>
                    <a:pt x="228879" y="0"/>
                  </a:moveTo>
                  <a:lnTo>
                    <a:pt x="215582" y="0"/>
                  </a:lnTo>
                  <a:lnTo>
                    <a:pt x="216331" y="1866"/>
                  </a:lnTo>
                  <a:lnTo>
                    <a:pt x="228879" y="0"/>
                  </a:lnTo>
                  <a:close/>
                </a:path>
              </a:pathLst>
            </a:custGeom>
            <a:solidFill>
              <a:srgbClr val="FFD367">
                <a:alpha val="75000"/>
              </a:srgbClr>
            </a:solidFill>
          </p:spPr>
          <p:txBody>
            <a:bodyPr wrap="square" lIns="0" tIns="0" rIns="0" bIns="0" rtlCol="0"/>
            <a:lstStyle/>
            <a:p>
              <a:endParaRPr/>
            </a:p>
          </p:txBody>
        </p:sp>
        <p:sp>
          <p:nvSpPr>
            <p:cNvPr id="22" name="object 18"/>
            <p:cNvSpPr/>
            <p:nvPr/>
          </p:nvSpPr>
          <p:spPr>
            <a:xfrm>
              <a:off x="0" y="2290683"/>
              <a:ext cx="89314" cy="203835"/>
            </a:xfrm>
            <a:custGeom>
              <a:avLst/>
              <a:gdLst/>
              <a:ahLst/>
              <a:cxnLst/>
              <a:rect l="l" t="t" r="r" b="b"/>
              <a:pathLst>
                <a:path w="103505" h="203834">
                  <a:moveTo>
                    <a:pt x="82562" y="0"/>
                  </a:moveTo>
                  <a:lnTo>
                    <a:pt x="0" y="8788"/>
                  </a:lnTo>
                  <a:lnTo>
                    <a:pt x="0" y="203342"/>
                  </a:lnTo>
                  <a:lnTo>
                    <a:pt x="103466" y="192620"/>
                  </a:lnTo>
                  <a:lnTo>
                    <a:pt x="82562" y="0"/>
                  </a:lnTo>
                  <a:close/>
                </a:path>
              </a:pathLst>
            </a:custGeom>
            <a:solidFill>
              <a:srgbClr val="FFCC4C">
                <a:alpha val="75000"/>
              </a:srgbClr>
            </a:solidFill>
          </p:spPr>
          <p:txBody>
            <a:bodyPr wrap="square" lIns="0" tIns="0" rIns="0" bIns="0" rtlCol="0"/>
            <a:lstStyle/>
            <a:p>
              <a:endParaRPr/>
            </a:p>
          </p:txBody>
        </p:sp>
        <p:sp>
          <p:nvSpPr>
            <p:cNvPr id="23" name="object 19"/>
            <p:cNvSpPr/>
            <p:nvPr/>
          </p:nvSpPr>
          <p:spPr>
            <a:xfrm>
              <a:off x="78508" y="2220744"/>
              <a:ext cx="540816" cy="261620"/>
            </a:xfrm>
            <a:custGeom>
              <a:avLst/>
              <a:gdLst/>
              <a:ahLst/>
              <a:cxnLst/>
              <a:rect l="l" t="t" r="r" b="b"/>
              <a:pathLst>
                <a:path w="626745" h="261620">
                  <a:moveTo>
                    <a:pt x="215849" y="239915"/>
                  </a:moveTo>
                  <a:lnTo>
                    <a:pt x="193281" y="47726"/>
                  </a:lnTo>
                  <a:lnTo>
                    <a:pt x="0" y="69037"/>
                  </a:lnTo>
                  <a:lnTo>
                    <a:pt x="20993" y="261620"/>
                  </a:lnTo>
                  <a:lnTo>
                    <a:pt x="167055" y="245516"/>
                  </a:lnTo>
                  <a:lnTo>
                    <a:pt x="215849" y="239915"/>
                  </a:lnTo>
                  <a:close/>
                </a:path>
                <a:path w="626745" h="261620">
                  <a:moveTo>
                    <a:pt x="420573" y="215150"/>
                  </a:moveTo>
                  <a:lnTo>
                    <a:pt x="395605" y="24409"/>
                  </a:lnTo>
                  <a:lnTo>
                    <a:pt x="201752" y="46774"/>
                  </a:lnTo>
                  <a:lnTo>
                    <a:pt x="224409" y="238925"/>
                  </a:lnTo>
                  <a:lnTo>
                    <a:pt x="371449" y="221259"/>
                  </a:lnTo>
                  <a:lnTo>
                    <a:pt x="420573" y="215150"/>
                  </a:lnTo>
                  <a:close/>
                </a:path>
                <a:path w="626745" h="261620">
                  <a:moveTo>
                    <a:pt x="626643" y="188226"/>
                  </a:moveTo>
                  <a:lnTo>
                    <a:pt x="598551" y="0"/>
                  </a:lnTo>
                  <a:lnTo>
                    <a:pt x="404101" y="23418"/>
                  </a:lnTo>
                  <a:lnTo>
                    <a:pt x="429183" y="214071"/>
                  </a:lnTo>
                  <a:lnTo>
                    <a:pt x="577215" y="194856"/>
                  </a:lnTo>
                  <a:lnTo>
                    <a:pt x="626643" y="188226"/>
                  </a:lnTo>
                  <a:close/>
                </a:path>
              </a:pathLst>
            </a:custGeom>
            <a:solidFill>
              <a:srgbClr val="FFD367">
                <a:alpha val="75000"/>
              </a:srgbClr>
            </a:solidFill>
          </p:spPr>
          <p:txBody>
            <a:bodyPr wrap="square" lIns="0" tIns="0" rIns="0" bIns="0" rtlCol="0"/>
            <a:lstStyle/>
            <a:p>
              <a:endParaRPr/>
            </a:p>
          </p:txBody>
        </p:sp>
        <p:sp>
          <p:nvSpPr>
            <p:cNvPr id="24" name="object 20"/>
            <p:cNvSpPr/>
            <p:nvPr/>
          </p:nvSpPr>
          <p:spPr>
            <a:xfrm>
              <a:off x="602363" y="2195272"/>
              <a:ext cx="196161" cy="212725"/>
            </a:xfrm>
            <a:custGeom>
              <a:avLst/>
              <a:gdLst/>
              <a:ahLst/>
              <a:cxnLst/>
              <a:rect l="l" t="t" r="r" b="b"/>
              <a:pathLst>
                <a:path w="227330" h="212725">
                  <a:moveTo>
                    <a:pt x="194995" y="0"/>
                  </a:moveTo>
                  <a:lnTo>
                    <a:pt x="0" y="24409"/>
                  </a:lnTo>
                  <a:lnTo>
                    <a:pt x="28257" y="212509"/>
                  </a:lnTo>
                  <a:lnTo>
                    <a:pt x="177227" y="191770"/>
                  </a:lnTo>
                  <a:lnTo>
                    <a:pt x="226974" y="184607"/>
                  </a:lnTo>
                  <a:lnTo>
                    <a:pt x="194995" y="0"/>
                  </a:lnTo>
                  <a:close/>
                </a:path>
              </a:pathLst>
            </a:custGeom>
            <a:solidFill>
              <a:srgbClr val="FEBE10">
                <a:alpha val="75000"/>
              </a:srgbClr>
            </a:solidFill>
          </p:spPr>
          <p:txBody>
            <a:bodyPr wrap="square" lIns="0" tIns="0" rIns="0" bIns="0" rtlCol="0"/>
            <a:lstStyle/>
            <a:p>
              <a:endParaRPr/>
            </a:p>
          </p:txBody>
        </p:sp>
        <p:sp>
          <p:nvSpPr>
            <p:cNvPr id="27" name="object 21"/>
            <p:cNvSpPr/>
            <p:nvPr/>
          </p:nvSpPr>
          <p:spPr>
            <a:xfrm>
              <a:off x="778013" y="2168749"/>
              <a:ext cx="200546" cy="210185"/>
            </a:xfrm>
            <a:custGeom>
              <a:avLst/>
              <a:gdLst/>
              <a:ahLst/>
              <a:cxnLst/>
              <a:rect l="l" t="t" r="r" b="b"/>
              <a:pathLst>
                <a:path w="232409" h="210185">
                  <a:moveTo>
                    <a:pt x="195516" y="0"/>
                  </a:moveTo>
                  <a:lnTo>
                    <a:pt x="0" y="25450"/>
                  </a:lnTo>
                  <a:lnTo>
                    <a:pt x="32156" y="209854"/>
                  </a:lnTo>
                  <a:lnTo>
                    <a:pt x="182014" y="187564"/>
                  </a:lnTo>
                  <a:lnTo>
                    <a:pt x="232054" y="179920"/>
                  </a:lnTo>
                  <a:lnTo>
                    <a:pt x="195516" y="0"/>
                  </a:lnTo>
                  <a:close/>
                </a:path>
              </a:pathLst>
            </a:custGeom>
            <a:solidFill>
              <a:srgbClr val="FFCC4C">
                <a:alpha val="75000"/>
              </a:srgbClr>
            </a:solidFill>
          </p:spPr>
          <p:txBody>
            <a:bodyPr wrap="square" lIns="0" tIns="0" rIns="0" bIns="0" rtlCol="0"/>
            <a:lstStyle/>
            <a:p>
              <a:endParaRPr/>
            </a:p>
          </p:txBody>
        </p:sp>
        <p:sp>
          <p:nvSpPr>
            <p:cNvPr id="28" name="object 22"/>
            <p:cNvSpPr/>
            <p:nvPr/>
          </p:nvSpPr>
          <p:spPr>
            <a:xfrm>
              <a:off x="954114" y="2112590"/>
              <a:ext cx="387393" cy="234950"/>
            </a:xfrm>
            <a:custGeom>
              <a:avLst/>
              <a:gdLst/>
              <a:ahLst/>
              <a:cxnLst/>
              <a:rect l="l" t="t" r="r" b="b"/>
              <a:pathLst>
                <a:path w="448944" h="234950">
                  <a:moveTo>
                    <a:pt x="237769" y="202806"/>
                  </a:moveTo>
                  <a:lnTo>
                    <a:pt x="196011" y="28575"/>
                  </a:lnTo>
                  <a:lnTo>
                    <a:pt x="0" y="55003"/>
                  </a:lnTo>
                  <a:lnTo>
                    <a:pt x="36753" y="234746"/>
                  </a:lnTo>
                  <a:lnTo>
                    <a:pt x="187452" y="210972"/>
                  </a:lnTo>
                  <a:lnTo>
                    <a:pt x="237769" y="202806"/>
                  </a:lnTo>
                  <a:close/>
                </a:path>
                <a:path w="448944" h="234950">
                  <a:moveTo>
                    <a:pt x="448640" y="167487"/>
                  </a:moveTo>
                  <a:lnTo>
                    <a:pt x="401015" y="0"/>
                  </a:lnTo>
                  <a:lnTo>
                    <a:pt x="204584" y="27381"/>
                  </a:lnTo>
                  <a:lnTo>
                    <a:pt x="246583" y="201371"/>
                  </a:lnTo>
                  <a:lnTo>
                    <a:pt x="398081" y="176136"/>
                  </a:lnTo>
                  <a:lnTo>
                    <a:pt x="448640" y="167487"/>
                  </a:lnTo>
                  <a:close/>
                </a:path>
              </a:pathLst>
            </a:custGeom>
            <a:solidFill>
              <a:srgbClr val="FFD367">
                <a:alpha val="75000"/>
              </a:srgbClr>
            </a:solidFill>
          </p:spPr>
          <p:txBody>
            <a:bodyPr wrap="square" lIns="0" tIns="0" rIns="0" bIns="0" rtlCol="0"/>
            <a:lstStyle/>
            <a:p>
              <a:endParaRPr/>
            </a:p>
          </p:txBody>
        </p:sp>
        <p:sp>
          <p:nvSpPr>
            <p:cNvPr id="29" name="object 23"/>
            <p:cNvSpPr/>
            <p:nvPr/>
          </p:nvSpPr>
          <p:spPr>
            <a:xfrm>
              <a:off x="1307578" y="2052634"/>
              <a:ext cx="399995" cy="226060"/>
            </a:xfrm>
            <a:custGeom>
              <a:avLst/>
              <a:gdLst/>
              <a:ahLst/>
              <a:cxnLst/>
              <a:rect l="l" t="t" r="r" b="b"/>
              <a:pathLst>
                <a:path w="463550" h="226060">
                  <a:moveTo>
                    <a:pt x="250799" y="190157"/>
                  </a:moveTo>
                  <a:lnTo>
                    <a:pt x="196773" y="30429"/>
                  </a:lnTo>
                  <a:lnTo>
                    <a:pt x="0" y="58737"/>
                  </a:lnTo>
                  <a:lnTo>
                    <a:pt x="47879" y="225907"/>
                  </a:lnTo>
                  <a:lnTo>
                    <a:pt x="200025" y="199250"/>
                  </a:lnTo>
                  <a:lnTo>
                    <a:pt x="250799" y="190157"/>
                  </a:lnTo>
                  <a:close/>
                </a:path>
                <a:path w="463550" h="226060">
                  <a:moveTo>
                    <a:pt x="463423" y="150952"/>
                  </a:moveTo>
                  <a:lnTo>
                    <a:pt x="402501" y="0"/>
                  </a:lnTo>
                  <a:lnTo>
                    <a:pt x="205409" y="29184"/>
                  </a:lnTo>
                  <a:lnTo>
                    <a:pt x="259715" y="188544"/>
                  </a:lnTo>
                  <a:lnTo>
                    <a:pt x="463423" y="150952"/>
                  </a:lnTo>
                  <a:close/>
                </a:path>
              </a:pathLst>
            </a:custGeom>
            <a:solidFill>
              <a:srgbClr val="FFCC4C">
                <a:alpha val="75000"/>
              </a:srgbClr>
            </a:solidFill>
          </p:spPr>
          <p:txBody>
            <a:bodyPr wrap="square" lIns="0" tIns="0" rIns="0" bIns="0" rtlCol="0"/>
            <a:lstStyle/>
            <a:p>
              <a:endParaRPr/>
            </a:p>
          </p:txBody>
        </p:sp>
        <p:sp>
          <p:nvSpPr>
            <p:cNvPr id="30" name="object 24"/>
            <p:cNvSpPr/>
            <p:nvPr/>
          </p:nvSpPr>
          <p:spPr>
            <a:xfrm>
              <a:off x="1662353" y="2043008"/>
              <a:ext cx="229586" cy="159385"/>
            </a:xfrm>
            <a:custGeom>
              <a:avLst/>
              <a:gdLst/>
              <a:ahLst/>
              <a:cxnLst/>
              <a:rect l="l" t="t" r="r" b="b"/>
              <a:pathLst>
                <a:path w="266064" h="159385">
                  <a:moveTo>
                    <a:pt x="207761" y="0"/>
                  </a:moveTo>
                  <a:lnTo>
                    <a:pt x="55184" y="0"/>
                  </a:lnTo>
                  <a:lnTo>
                    <a:pt x="0" y="8331"/>
                  </a:lnTo>
                  <a:lnTo>
                    <a:pt x="61226" y="158876"/>
                  </a:lnTo>
                  <a:lnTo>
                    <a:pt x="214463" y="129528"/>
                  </a:lnTo>
                  <a:lnTo>
                    <a:pt x="265582" y="119545"/>
                  </a:lnTo>
                  <a:lnTo>
                    <a:pt x="207761" y="0"/>
                  </a:lnTo>
                  <a:close/>
                </a:path>
              </a:pathLst>
            </a:custGeom>
            <a:solidFill>
              <a:srgbClr val="FFD367">
                <a:alpha val="75000"/>
              </a:srgbClr>
            </a:solidFill>
          </p:spPr>
          <p:txBody>
            <a:bodyPr wrap="square" lIns="0" tIns="0" rIns="0" bIns="0" rtlCol="0"/>
            <a:lstStyle/>
            <a:p>
              <a:endParaRPr/>
            </a:p>
          </p:txBody>
        </p:sp>
        <p:sp>
          <p:nvSpPr>
            <p:cNvPr id="31" name="object 25"/>
            <p:cNvSpPr/>
            <p:nvPr/>
          </p:nvSpPr>
          <p:spPr>
            <a:xfrm>
              <a:off x="1849764" y="2043008"/>
              <a:ext cx="226299" cy="118110"/>
            </a:xfrm>
            <a:custGeom>
              <a:avLst/>
              <a:gdLst/>
              <a:ahLst/>
              <a:cxnLst/>
              <a:rect l="l" t="t" r="r" b="b"/>
              <a:pathLst>
                <a:path w="262255" h="118110">
                  <a:moveTo>
                    <a:pt x="217546" y="0"/>
                  </a:moveTo>
                  <a:lnTo>
                    <a:pt x="0" y="0"/>
                  </a:lnTo>
                  <a:lnTo>
                    <a:pt x="57346" y="117788"/>
                  </a:lnTo>
                  <a:lnTo>
                    <a:pt x="262171" y="76818"/>
                  </a:lnTo>
                  <a:lnTo>
                    <a:pt x="217546" y="0"/>
                  </a:lnTo>
                  <a:close/>
                </a:path>
              </a:pathLst>
            </a:custGeom>
            <a:solidFill>
              <a:srgbClr val="FFE298">
                <a:alpha val="75000"/>
              </a:srgbClr>
            </a:solidFill>
          </p:spPr>
          <p:txBody>
            <a:bodyPr wrap="square" lIns="0" tIns="0" rIns="0" bIns="0" rtlCol="0"/>
            <a:lstStyle/>
            <a:p>
              <a:endParaRPr/>
            </a:p>
          </p:txBody>
        </p:sp>
        <p:pic>
          <p:nvPicPr>
            <p:cNvPr id="32" name="object 26"/>
            <p:cNvPicPr/>
            <p:nvPr/>
          </p:nvPicPr>
          <p:blipFill>
            <a:blip r:embed="rId3" cstate="print"/>
            <a:stretch>
              <a:fillRect/>
            </a:stretch>
          </p:blipFill>
          <p:spPr>
            <a:xfrm>
              <a:off x="2045810" y="2043008"/>
              <a:ext cx="346897" cy="74984"/>
            </a:xfrm>
            <a:prstGeom prst="rect">
              <a:avLst/>
            </a:prstGeom>
          </p:spPr>
        </p:pic>
        <p:sp>
          <p:nvSpPr>
            <p:cNvPr id="33" name="object 27"/>
            <p:cNvSpPr/>
            <p:nvPr/>
          </p:nvSpPr>
          <p:spPr>
            <a:xfrm>
              <a:off x="0" y="2693708"/>
              <a:ext cx="127670" cy="207010"/>
            </a:xfrm>
            <a:custGeom>
              <a:avLst/>
              <a:gdLst/>
              <a:ahLst/>
              <a:cxnLst/>
              <a:rect l="l" t="t" r="r" b="b"/>
              <a:pathLst>
                <a:path w="147955" h="207009">
                  <a:moveTo>
                    <a:pt x="126324" y="0"/>
                  </a:moveTo>
                  <a:lnTo>
                    <a:pt x="0" y="12057"/>
                  </a:lnTo>
                  <a:lnTo>
                    <a:pt x="0" y="206647"/>
                  </a:lnTo>
                  <a:lnTo>
                    <a:pt x="147444" y="194322"/>
                  </a:lnTo>
                  <a:lnTo>
                    <a:pt x="126324" y="0"/>
                  </a:lnTo>
                  <a:close/>
                </a:path>
              </a:pathLst>
            </a:custGeom>
            <a:solidFill>
              <a:srgbClr val="FFD367">
                <a:alpha val="75000"/>
              </a:srgbClr>
            </a:solidFill>
          </p:spPr>
          <p:txBody>
            <a:bodyPr wrap="square" lIns="0" tIns="0" rIns="0" bIns="0" rtlCol="0"/>
            <a:lstStyle/>
            <a:p>
              <a:endParaRPr/>
            </a:p>
          </p:txBody>
        </p:sp>
        <p:pic>
          <p:nvPicPr>
            <p:cNvPr id="34" name="object 28"/>
            <p:cNvPicPr/>
            <p:nvPr/>
          </p:nvPicPr>
          <p:blipFill>
            <a:blip r:embed="rId4" cstate="print"/>
            <a:stretch>
              <a:fillRect/>
            </a:stretch>
          </p:blipFill>
          <p:spPr>
            <a:xfrm>
              <a:off x="293599" y="2617323"/>
              <a:ext cx="377636" cy="248921"/>
            </a:xfrm>
            <a:prstGeom prst="rect">
              <a:avLst/>
            </a:prstGeom>
          </p:spPr>
        </p:pic>
        <p:pic>
          <p:nvPicPr>
            <p:cNvPr id="35" name="object 29"/>
            <p:cNvPicPr/>
            <p:nvPr/>
          </p:nvPicPr>
          <p:blipFill>
            <a:blip r:embed="rId5" cstate="print"/>
            <a:stretch>
              <a:fillRect/>
            </a:stretch>
          </p:blipFill>
          <p:spPr>
            <a:xfrm>
              <a:off x="836609" y="2510774"/>
              <a:ext cx="401421" cy="265831"/>
            </a:xfrm>
            <a:prstGeom prst="rect">
              <a:avLst/>
            </a:prstGeom>
          </p:spPr>
        </p:pic>
        <p:sp>
          <p:nvSpPr>
            <p:cNvPr id="36" name="object 30"/>
            <p:cNvSpPr/>
            <p:nvPr/>
          </p:nvSpPr>
          <p:spPr>
            <a:xfrm>
              <a:off x="1207553" y="2468606"/>
              <a:ext cx="224107" cy="226060"/>
            </a:xfrm>
            <a:custGeom>
              <a:avLst/>
              <a:gdLst/>
              <a:ahLst/>
              <a:cxnLst/>
              <a:rect l="l" t="t" r="r" b="b"/>
              <a:pathLst>
                <a:path w="259714" h="226059">
                  <a:moveTo>
                    <a:pt x="208534" y="0"/>
                  </a:moveTo>
                  <a:lnTo>
                    <a:pt x="104157" y="20588"/>
                  </a:lnTo>
                  <a:lnTo>
                    <a:pt x="0" y="40462"/>
                  </a:lnTo>
                  <a:lnTo>
                    <a:pt x="44665" y="225501"/>
                  </a:lnTo>
                  <a:lnTo>
                    <a:pt x="151972" y="203020"/>
                  </a:lnTo>
                  <a:lnTo>
                    <a:pt x="259575" y="179539"/>
                  </a:lnTo>
                  <a:lnTo>
                    <a:pt x="208534" y="0"/>
                  </a:lnTo>
                  <a:close/>
                </a:path>
              </a:pathLst>
            </a:custGeom>
            <a:solidFill>
              <a:srgbClr val="FFCC4C">
                <a:alpha val="75000"/>
              </a:srgbClr>
            </a:solidFill>
          </p:spPr>
          <p:txBody>
            <a:bodyPr wrap="square" lIns="0" tIns="0" rIns="0" bIns="0" rtlCol="0"/>
            <a:lstStyle/>
            <a:p>
              <a:endParaRPr/>
            </a:p>
          </p:txBody>
        </p:sp>
        <p:sp>
          <p:nvSpPr>
            <p:cNvPr id="37" name="object 31"/>
            <p:cNvSpPr/>
            <p:nvPr/>
          </p:nvSpPr>
          <p:spPr>
            <a:xfrm>
              <a:off x="1395402" y="2423263"/>
              <a:ext cx="231778" cy="222885"/>
            </a:xfrm>
            <a:custGeom>
              <a:avLst/>
              <a:gdLst/>
              <a:ahLst/>
              <a:cxnLst/>
              <a:rect l="l" t="t" r="r" b="b"/>
              <a:pathLst>
                <a:path w="268605" h="222884">
                  <a:moveTo>
                    <a:pt x="210083" y="0"/>
                  </a:moveTo>
                  <a:lnTo>
                    <a:pt x="104955" y="22118"/>
                  </a:lnTo>
                  <a:lnTo>
                    <a:pt x="0" y="43522"/>
                  </a:lnTo>
                  <a:lnTo>
                    <a:pt x="51333" y="222770"/>
                  </a:lnTo>
                  <a:lnTo>
                    <a:pt x="159778" y="198166"/>
                  </a:lnTo>
                  <a:lnTo>
                    <a:pt x="268452" y="172542"/>
                  </a:lnTo>
                  <a:lnTo>
                    <a:pt x="210083" y="0"/>
                  </a:lnTo>
                  <a:close/>
                </a:path>
              </a:pathLst>
            </a:custGeom>
            <a:solidFill>
              <a:srgbClr val="FFD367">
                <a:alpha val="75000"/>
              </a:srgbClr>
            </a:solidFill>
          </p:spPr>
          <p:txBody>
            <a:bodyPr wrap="square" lIns="0" tIns="0" rIns="0" bIns="0" rtlCol="0"/>
            <a:lstStyle/>
            <a:p>
              <a:endParaRPr/>
            </a:p>
          </p:txBody>
        </p:sp>
        <p:sp>
          <p:nvSpPr>
            <p:cNvPr id="38" name="object 32"/>
            <p:cNvSpPr/>
            <p:nvPr/>
          </p:nvSpPr>
          <p:spPr>
            <a:xfrm>
              <a:off x="1775115" y="2323319"/>
              <a:ext cx="248216" cy="213360"/>
            </a:xfrm>
            <a:custGeom>
              <a:avLst/>
              <a:gdLst/>
              <a:ahLst/>
              <a:cxnLst/>
              <a:rect l="l" t="t" r="r" b="b"/>
              <a:pathLst>
                <a:path w="287655" h="213359">
                  <a:moveTo>
                    <a:pt x="212598" y="0"/>
                  </a:moveTo>
                  <a:lnTo>
                    <a:pt x="106241" y="24990"/>
                  </a:lnTo>
                  <a:lnTo>
                    <a:pt x="0" y="49352"/>
                  </a:lnTo>
                  <a:lnTo>
                    <a:pt x="66687" y="213309"/>
                  </a:lnTo>
                  <a:lnTo>
                    <a:pt x="176972" y="184531"/>
                  </a:lnTo>
                  <a:lnTo>
                    <a:pt x="287439" y="154876"/>
                  </a:lnTo>
                  <a:lnTo>
                    <a:pt x="212598" y="0"/>
                  </a:lnTo>
                  <a:close/>
                </a:path>
              </a:pathLst>
            </a:custGeom>
            <a:solidFill>
              <a:srgbClr val="FFCC4C">
                <a:alpha val="75000"/>
              </a:srgbClr>
            </a:solidFill>
          </p:spPr>
          <p:txBody>
            <a:bodyPr wrap="square" lIns="0" tIns="0" rIns="0" bIns="0" rtlCol="0"/>
            <a:lstStyle/>
            <a:p>
              <a:endParaRPr/>
            </a:p>
          </p:txBody>
        </p:sp>
        <p:sp>
          <p:nvSpPr>
            <p:cNvPr id="39" name="object 33"/>
            <p:cNvSpPr/>
            <p:nvPr/>
          </p:nvSpPr>
          <p:spPr>
            <a:xfrm>
              <a:off x="1966606" y="2212069"/>
              <a:ext cx="457529" cy="263525"/>
            </a:xfrm>
            <a:custGeom>
              <a:avLst/>
              <a:gdLst/>
              <a:ahLst/>
              <a:cxnLst/>
              <a:rect l="l" t="t" r="r" b="b"/>
              <a:pathLst>
                <a:path w="530225" h="263525">
                  <a:moveTo>
                    <a:pt x="297307" y="201180"/>
                  </a:moveTo>
                  <a:lnTo>
                    <a:pt x="213474" y="56959"/>
                  </a:lnTo>
                  <a:lnTo>
                    <a:pt x="106692" y="83286"/>
                  </a:lnTo>
                  <a:lnTo>
                    <a:pt x="0" y="109029"/>
                  </a:lnTo>
                  <a:lnTo>
                    <a:pt x="75209" y="263474"/>
                  </a:lnTo>
                  <a:lnTo>
                    <a:pt x="208407" y="226491"/>
                  </a:lnTo>
                  <a:lnTo>
                    <a:pt x="297307" y="201180"/>
                  </a:lnTo>
                  <a:close/>
                </a:path>
                <a:path w="530225" h="263525">
                  <a:moveTo>
                    <a:pt x="530110" y="132422"/>
                  </a:moveTo>
                  <a:lnTo>
                    <a:pt x="436968" y="0"/>
                  </a:lnTo>
                  <a:lnTo>
                    <a:pt x="329882" y="27584"/>
                  </a:lnTo>
                  <a:lnTo>
                    <a:pt x="222846" y="54635"/>
                  </a:lnTo>
                  <a:lnTo>
                    <a:pt x="307060" y="198374"/>
                  </a:lnTo>
                  <a:lnTo>
                    <a:pt x="440867" y="159194"/>
                  </a:lnTo>
                  <a:lnTo>
                    <a:pt x="530110" y="132422"/>
                  </a:lnTo>
                  <a:close/>
                </a:path>
              </a:pathLst>
            </a:custGeom>
            <a:solidFill>
              <a:srgbClr val="FFD367">
                <a:alpha val="75000"/>
              </a:srgbClr>
            </a:solidFill>
          </p:spPr>
          <p:txBody>
            <a:bodyPr wrap="square" lIns="0" tIns="0" rIns="0" bIns="0" rtlCol="0"/>
            <a:lstStyle/>
            <a:p>
              <a:endParaRPr/>
            </a:p>
          </p:txBody>
        </p:sp>
        <p:sp>
          <p:nvSpPr>
            <p:cNvPr id="40" name="object 34"/>
            <p:cNvSpPr/>
            <p:nvPr/>
          </p:nvSpPr>
          <p:spPr>
            <a:xfrm>
              <a:off x="2351762" y="2152657"/>
              <a:ext cx="273969" cy="189230"/>
            </a:xfrm>
            <a:custGeom>
              <a:avLst/>
              <a:gdLst/>
              <a:ahLst/>
              <a:cxnLst/>
              <a:rect l="l" t="t" r="r" b="b"/>
              <a:pathLst>
                <a:path w="317500" h="189229">
                  <a:moveTo>
                    <a:pt x="214439" y="0"/>
                  </a:moveTo>
                  <a:lnTo>
                    <a:pt x="107229" y="28779"/>
                  </a:lnTo>
                  <a:lnTo>
                    <a:pt x="0" y="56959"/>
                  </a:lnTo>
                  <a:lnTo>
                    <a:pt x="93560" y="188874"/>
                  </a:lnTo>
                  <a:lnTo>
                    <a:pt x="227752" y="147639"/>
                  </a:lnTo>
                  <a:lnTo>
                    <a:pt x="317207" y="119545"/>
                  </a:lnTo>
                  <a:lnTo>
                    <a:pt x="214439" y="0"/>
                  </a:lnTo>
                  <a:close/>
                </a:path>
              </a:pathLst>
            </a:custGeom>
            <a:solidFill>
              <a:srgbClr val="FEBE10">
                <a:alpha val="75000"/>
              </a:srgbClr>
            </a:solidFill>
          </p:spPr>
          <p:txBody>
            <a:bodyPr wrap="square" lIns="0" tIns="0" rIns="0" bIns="0" rtlCol="0"/>
            <a:lstStyle/>
            <a:p>
              <a:endParaRPr/>
            </a:p>
          </p:txBody>
        </p:sp>
        <p:sp>
          <p:nvSpPr>
            <p:cNvPr id="41" name="object 35"/>
            <p:cNvSpPr/>
            <p:nvPr/>
          </p:nvSpPr>
          <p:spPr>
            <a:xfrm>
              <a:off x="2544912" y="2091017"/>
              <a:ext cx="282188" cy="178435"/>
            </a:xfrm>
            <a:custGeom>
              <a:avLst/>
              <a:gdLst/>
              <a:ahLst/>
              <a:cxnLst/>
              <a:rect l="l" t="t" r="r" b="b"/>
              <a:pathLst>
                <a:path w="327025" h="178435">
                  <a:moveTo>
                    <a:pt x="214503" y="0"/>
                  </a:moveTo>
                  <a:lnTo>
                    <a:pt x="53652" y="44514"/>
                  </a:lnTo>
                  <a:lnTo>
                    <a:pt x="0" y="59105"/>
                  </a:lnTo>
                  <a:lnTo>
                    <a:pt x="103162" y="178079"/>
                  </a:lnTo>
                  <a:lnTo>
                    <a:pt x="237486" y="134925"/>
                  </a:lnTo>
                  <a:lnTo>
                    <a:pt x="326974" y="105638"/>
                  </a:lnTo>
                  <a:lnTo>
                    <a:pt x="214503" y="0"/>
                  </a:lnTo>
                  <a:close/>
                </a:path>
              </a:pathLst>
            </a:custGeom>
            <a:solidFill>
              <a:srgbClr val="FFD367">
                <a:alpha val="75000"/>
              </a:srgbClr>
            </a:solidFill>
          </p:spPr>
          <p:txBody>
            <a:bodyPr wrap="square" lIns="0" tIns="0" rIns="0" bIns="0" rtlCol="0"/>
            <a:lstStyle/>
            <a:p>
              <a:endParaRPr/>
            </a:p>
          </p:txBody>
        </p:sp>
        <p:sp>
          <p:nvSpPr>
            <p:cNvPr id="42" name="object 36"/>
            <p:cNvSpPr/>
            <p:nvPr/>
          </p:nvSpPr>
          <p:spPr>
            <a:xfrm>
              <a:off x="2738120" y="2043008"/>
              <a:ext cx="290408" cy="150495"/>
            </a:xfrm>
            <a:custGeom>
              <a:avLst/>
              <a:gdLst/>
              <a:ahLst/>
              <a:cxnLst/>
              <a:rect l="l" t="t" r="r" b="b"/>
              <a:pathLst>
                <a:path w="336550" h="150495">
                  <a:moveTo>
                    <a:pt x="235212" y="0"/>
                  </a:moveTo>
                  <a:lnTo>
                    <a:pt x="159961" y="0"/>
                  </a:lnTo>
                  <a:lnTo>
                    <a:pt x="0" y="45389"/>
                  </a:lnTo>
                  <a:lnTo>
                    <a:pt x="112852" y="150431"/>
                  </a:lnTo>
                  <a:lnTo>
                    <a:pt x="247036" y="105601"/>
                  </a:lnTo>
                  <a:lnTo>
                    <a:pt x="336372" y="75247"/>
                  </a:lnTo>
                  <a:lnTo>
                    <a:pt x="235212" y="0"/>
                  </a:lnTo>
                  <a:close/>
                </a:path>
              </a:pathLst>
            </a:custGeom>
            <a:solidFill>
              <a:srgbClr val="FFCC4C">
                <a:alpha val="75000"/>
              </a:srgbClr>
            </a:solidFill>
          </p:spPr>
          <p:txBody>
            <a:bodyPr wrap="square" lIns="0" tIns="0" rIns="0" bIns="0" rtlCol="0"/>
            <a:lstStyle/>
            <a:p>
              <a:endParaRPr/>
            </a:p>
          </p:txBody>
        </p:sp>
        <p:sp>
          <p:nvSpPr>
            <p:cNvPr id="43" name="object 37"/>
            <p:cNvSpPr/>
            <p:nvPr/>
          </p:nvSpPr>
          <p:spPr>
            <a:xfrm>
              <a:off x="2952446" y="2043008"/>
              <a:ext cx="263011" cy="72390"/>
            </a:xfrm>
            <a:custGeom>
              <a:avLst/>
              <a:gdLst/>
              <a:ahLst/>
              <a:cxnLst/>
              <a:rect l="l" t="t" r="r" b="b"/>
              <a:pathLst>
                <a:path w="304800" h="72390">
                  <a:moveTo>
                    <a:pt x="304337" y="0"/>
                  </a:moveTo>
                  <a:lnTo>
                    <a:pt x="0" y="0"/>
                  </a:lnTo>
                  <a:lnTo>
                    <a:pt x="97759" y="71888"/>
                  </a:lnTo>
                  <a:lnTo>
                    <a:pt x="231520" y="25604"/>
                  </a:lnTo>
                  <a:lnTo>
                    <a:pt x="304337" y="0"/>
                  </a:lnTo>
                  <a:close/>
                </a:path>
              </a:pathLst>
            </a:custGeom>
            <a:solidFill>
              <a:srgbClr val="FFD367">
                <a:alpha val="75000"/>
              </a:srgbClr>
            </a:solidFill>
          </p:spPr>
          <p:txBody>
            <a:bodyPr wrap="square" lIns="0" tIns="0" rIns="0" bIns="0" rtlCol="0"/>
            <a:lstStyle/>
            <a:p>
              <a:endParaRPr/>
            </a:p>
          </p:txBody>
        </p:sp>
        <p:pic>
          <p:nvPicPr>
            <p:cNvPr id="44" name="object 38"/>
            <p:cNvPicPr/>
            <p:nvPr/>
          </p:nvPicPr>
          <p:blipFill>
            <a:blip r:embed="rId6" cstate="print"/>
            <a:stretch>
              <a:fillRect/>
            </a:stretch>
          </p:blipFill>
          <p:spPr>
            <a:xfrm>
              <a:off x="0" y="2875787"/>
              <a:ext cx="326834" cy="227207"/>
            </a:xfrm>
            <a:prstGeom prst="rect">
              <a:avLst/>
            </a:prstGeom>
          </p:spPr>
        </p:pic>
        <p:sp>
          <p:nvSpPr>
            <p:cNvPr id="45" name="object 39"/>
            <p:cNvSpPr/>
            <p:nvPr/>
          </p:nvSpPr>
          <p:spPr>
            <a:xfrm>
              <a:off x="495931" y="2820938"/>
              <a:ext cx="202189" cy="227329"/>
            </a:xfrm>
            <a:custGeom>
              <a:avLst/>
              <a:gdLst/>
              <a:ahLst/>
              <a:cxnLst/>
              <a:rect l="l" t="t" r="r" b="b"/>
              <a:pathLst>
                <a:path w="234315" h="227330">
                  <a:moveTo>
                    <a:pt x="204444" y="0"/>
                  </a:moveTo>
                  <a:lnTo>
                    <a:pt x="102007" y="14760"/>
                  </a:lnTo>
                  <a:lnTo>
                    <a:pt x="0" y="28549"/>
                  </a:lnTo>
                  <a:lnTo>
                    <a:pt x="26123" y="227114"/>
                  </a:lnTo>
                  <a:lnTo>
                    <a:pt x="77906" y="220474"/>
                  </a:lnTo>
                  <a:lnTo>
                    <a:pt x="129828" y="213498"/>
                  </a:lnTo>
                  <a:lnTo>
                    <a:pt x="181889" y="206195"/>
                  </a:lnTo>
                  <a:lnTo>
                    <a:pt x="234086" y="198577"/>
                  </a:lnTo>
                  <a:lnTo>
                    <a:pt x="204444" y="0"/>
                  </a:lnTo>
                  <a:close/>
                </a:path>
              </a:pathLst>
            </a:custGeom>
            <a:solidFill>
              <a:srgbClr val="FFD367">
                <a:alpha val="75000"/>
              </a:srgbClr>
            </a:solidFill>
          </p:spPr>
          <p:txBody>
            <a:bodyPr wrap="square" lIns="0" tIns="0" rIns="0" bIns="0" rtlCol="0"/>
            <a:lstStyle/>
            <a:p>
              <a:endParaRPr/>
            </a:p>
          </p:txBody>
        </p:sp>
        <p:sp>
          <p:nvSpPr>
            <p:cNvPr id="46" name="object 40"/>
            <p:cNvSpPr/>
            <p:nvPr/>
          </p:nvSpPr>
          <p:spPr>
            <a:xfrm>
              <a:off x="680121" y="2786659"/>
              <a:ext cx="208765" cy="231775"/>
            </a:xfrm>
            <a:custGeom>
              <a:avLst/>
              <a:gdLst/>
              <a:ahLst/>
              <a:cxnLst/>
              <a:rect l="l" t="t" r="r" b="b"/>
              <a:pathLst>
                <a:path w="241934" h="231775">
                  <a:moveTo>
                    <a:pt x="207302" y="0"/>
                  </a:moveTo>
                  <a:lnTo>
                    <a:pt x="103451" y="16968"/>
                  </a:lnTo>
                  <a:lnTo>
                    <a:pt x="0" y="32918"/>
                  </a:lnTo>
                  <a:lnTo>
                    <a:pt x="29832" y="231482"/>
                  </a:lnTo>
                  <a:lnTo>
                    <a:pt x="82545" y="223415"/>
                  </a:lnTo>
                  <a:lnTo>
                    <a:pt x="135394" y="215044"/>
                  </a:lnTo>
                  <a:lnTo>
                    <a:pt x="188377" y="206370"/>
                  </a:lnTo>
                  <a:lnTo>
                    <a:pt x="241490" y="197396"/>
                  </a:lnTo>
                  <a:lnTo>
                    <a:pt x="207302" y="0"/>
                  </a:lnTo>
                  <a:close/>
                </a:path>
              </a:pathLst>
            </a:custGeom>
            <a:solidFill>
              <a:srgbClr val="FFCC4C">
                <a:alpha val="75000"/>
              </a:srgbClr>
            </a:solidFill>
          </p:spPr>
          <p:txBody>
            <a:bodyPr wrap="square" lIns="0" tIns="0" rIns="0" bIns="0" rtlCol="0"/>
            <a:lstStyle/>
            <a:p>
              <a:endParaRPr/>
            </a:p>
          </p:txBody>
        </p:sp>
        <p:sp>
          <p:nvSpPr>
            <p:cNvPr id="47" name="object 41"/>
            <p:cNvSpPr/>
            <p:nvPr/>
          </p:nvSpPr>
          <p:spPr>
            <a:xfrm>
              <a:off x="866909" y="2747795"/>
              <a:ext cx="215888" cy="234950"/>
            </a:xfrm>
            <a:custGeom>
              <a:avLst/>
              <a:gdLst/>
              <a:ahLst/>
              <a:cxnLst/>
              <a:rect l="l" t="t" r="r" b="b"/>
              <a:pathLst>
                <a:path w="250190" h="234950">
                  <a:moveTo>
                    <a:pt x="210083" y="0"/>
                  </a:moveTo>
                  <a:lnTo>
                    <a:pt x="104846" y="19194"/>
                  </a:lnTo>
                  <a:lnTo>
                    <a:pt x="0" y="37350"/>
                  </a:lnTo>
                  <a:lnTo>
                    <a:pt x="34391" y="234619"/>
                  </a:lnTo>
                  <a:lnTo>
                    <a:pt x="88014" y="225162"/>
                  </a:lnTo>
                  <a:lnTo>
                    <a:pt x="141766" y="215374"/>
                  </a:lnTo>
                  <a:lnTo>
                    <a:pt x="195647" y="205275"/>
                  </a:lnTo>
                  <a:lnTo>
                    <a:pt x="249656" y="194881"/>
                  </a:lnTo>
                  <a:lnTo>
                    <a:pt x="210083" y="0"/>
                  </a:lnTo>
                  <a:close/>
                </a:path>
              </a:pathLst>
            </a:custGeom>
            <a:solidFill>
              <a:srgbClr val="FFD367">
                <a:alpha val="75000"/>
              </a:srgbClr>
            </a:solidFill>
          </p:spPr>
          <p:txBody>
            <a:bodyPr wrap="square" lIns="0" tIns="0" rIns="0" bIns="0" rtlCol="0"/>
            <a:lstStyle/>
            <a:p>
              <a:endParaRPr/>
            </a:p>
          </p:txBody>
        </p:sp>
        <p:sp>
          <p:nvSpPr>
            <p:cNvPr id="48" name="object 42"/>
            <p:cNvSpPr/>
            <p:nvPr/>
          </p:nvSpPr>
          <p:spPr>
            <a:xfrm>
              <a:off x="1056163" y="2704257"/>
              <a:ext cx="223558" cy="236854"/>
            </a:xfrm>
            <a:custGeom>
              <a:avLst/>
              <a:gdLst/>
              <a:ahLst/>
              <a:cxnLst/>
              <a:rect l="l" t="t" r="r" b="b"/>
              <a:pathLst>
                <a:path w="259080" h="236855">
                  <a:moveTo>
                    <a:pt x="212737" y="0"/>
                  </a:moveTo>
                  <a:lnTo>
                    <a:pt x="106187" y="21380"/>
                  </a:lnTo>
                  <a:lnTo>
                    <a:pt x="0" y="41770"/>
                  </a:lnTo>
                  <a:lnTo>
                    <a:pt x="39827" y="236588"/>
                  </a:lnTo>
                  <a:lnTo>
                    <a:pt x="94338" y="225705"/>
                  </a:lnTo>
                  <a:lnTo>
                    <a:pt x="148964" y="214499"/>
                  </a:lnTo>
                  <a:lnTo>
                    <a:pt x="203704" y="202984"/>
                  </a:lnTo>
                  <a:lnTo>
                    <a:pt x="258559" y="191173"/>
                  </a:lnTo>
                  <a:lnTo>
                    <a:pt x="212737" y="0"/>
                  </a:lnTo>
                  <a:close/>
                </a:path>
              </a:pathLst>
            </a:custGeom>
            <a:solidFill>
              <a:srgbClr val="FFCC4C">
                <a:alpha val="75000"/>
              </a:srgbClr>
            </a:solidFill>
          </p:spPr>
          <p:txBody>
            <a:bodyPr wrap="square" lIns="0" tIns="0" rIns="0" bIns="0" rtlCol="0"/>
            <a:lstStyle/>
            <a:p>
              <a:endParaRPr/>
            </a:p>
          </p:txBody>
        </p:sp>
        <p:sp>
          <p:nvSpPr>
            <p:cNvPr id="49" name="object 43"/>
            <p:cNvSpPr/>
            <p:nvPr/>
          </p:nvSpPr>
          <p:spPr>
            <a:xfrm>
              <a:off x="1247816" y="2656129"/>
              <a:ext cx="231778" cy="237490"/>
            </a:xfrm>
            <a:custGeom>
              <a:avLst/>
              <a:gdLst/>
              <a:ahLst/>
              <a:cxnLst/>
              <a:rect l="l" t="t" r="r" b="b"/>
              <a:pathLst>
                <a:path w="268605" h="237490">
                  <a:moveTo>
                    <a:pt x="215201" y="0"/>
                  </a:moveTo>
                  <a:lnTo>
                    <a:pt x="107429" y="23599"/>
                  </a:lnTo>
                  <a:lnTo>
                    <a:pt x="0" y="46189"/>
                  </a:lnTo>
                  <a:lnTo>
                    <a:pt x="46113" y="237172"/>
                  </a:lnTo>
                  <a:lnTo>
                    <a:pt x="101449" y="224860"/>
                  </a:lnTo>
                  <a:lnTo>
                    <a:pt x="156891" y="212253"/>
                  </a:lnTo>
                  <a:lnTo>
                    <a:pt x="212439" y="199330"/>
                  </a:lnTo>
                  <a:lnTo>
                    <a:pt x="268096" y="186067"/>
                  </a:lnTo>
                  <a:lnTo>
                    <a:pt x="215201" y="0"/>
                  </a:lnTo>
                  <a:close/>
                </a:path>
              </a:pathLst>
            </a:custGeom>
            <a:solidFill>
              <a:srgbClr val="FFD367">
                <a:alpha val="75000"/>
              </a:srgbClr>
            </a:solidFill>
          </p:spPr>
          <p:txBody>
            <a:bodyPr wrap="square" lIns="0" tIns="0" rIns="0" bIns="0" rtlCol="0"/>
            <a:lstStyle/>
            <a:p>
              <a:endParaRPr/>
            </a:p>
          </p:txBody>
        </p:sp>
        <p:sp>
          <p:nvSpPr>
            <p:cNvPr id="50" name="object 44"/>
            <p:cNvSpPr/>
            <p:nvPr/>
          </p:nvSpPr>
          <p:spPr>
            <a:xfrm>
              <a:off x="1441670" y="2546460"/>
              <a:ext cx="445474" cy="294005"/>
            </a:xfrm>
            <a:custGeom>
              <a:avLst/>
              <a:gdLst/>
              <a:ahLst/>
              <a:cxnLst/>
              <a:rect l="l" t="t" r="r" b="b"/>
              <a:pathLst>
                <a:path w="516255" h="294005">
                  <a:moveTo>
                    <a:pt x="278155" y="236626"/>
                  </a:moveTo>
                  <a:lnTo>
                    <a:pt x="217424" y="57035"/>
                  </a:lnTo>
                  <a:lnTo>
                    <a:pt x="108585" y="82791"/>
                  </a:lnTo>
                  <a:lnTo>
                    <a:pt x="0" y="107556"/>
                  </a:lnTo>
                  <a:lnTo>
                    <a:pt x="53225" y="293382"/>
                  </a:lnTo>
                  <a:lnTo>
                    <a:pt x="143027" y="271297"/>
                  </a:lnTo>
                  <a:lnTo>
                    <a:pt x="233057" y="248399"/>
                  </a:lnTo>
                  <a:lnTo>
                    <a:pt x="278155" y="236626"/>
                  </a:lnTo>
                  <a:close/>
                </a:path>
                <a:path w="516255" h="294005">
                  <a:moveTo>
                    <a:pt x="515772" y="171716"/>
                  </a:moveTo>
                  <a:lnTo>
                    <a:pt x="446455" y="0"/>
                  </a:lnTo>
                  <a:lnTo>
                    <a:pt x="336613" y="27838"/>
                  </a:lnTo>
                  <a:lnTo>
                    <a:pt x="226999" y="54749"/>
                  </a:lnTo>
                  <a:lnTo>
                    <a:pt x="288099" y="234035"/>
                  </a:lnTo>
                  <a:lnTo>
                    <a:pt x="379006" y="209664"/>
                  </a:lnTo>
                  <a:lnTo>
                    <a:pt x="470128" y="184556"/>
                  </a:lnTo>
                  <a:lnTo>
                    <a:pt x="515772" y="171716"/>
                  </a:lnTo>
                  <a:close/>
                </a:path>
              </a:pathLst>
            </a:custGeom>
            <a:solidFill>
              <a:srgbClr val="FFCC4C">
                <a:alpha val="75000"/>
              </a:srgbClr>
            </a:solidFill>
          </p:spPr>
          <p:txBody>
            <a:bodyPr wrap="square" lIns="0" tIns="0" rIns="0" bIns="0" rtlCol="0"/>
            <a:lstStyle/>
            <a:p>
              <a:endParaRPr/>
            </a:p>
          </p:txBody>
        </p:sp>
        <p:sp>
          <p:nvSpPr>
            <p:cNvPr id="51" name="object 45"/>
            <p:cNvSpPr/>
            <p:nvPr/>
          </p:nvSpPr>
          <p:spPr>
            <a:xfrm>
              <a:off x="2034418" y="2419710"/>
              <a:ext cx="268490" cy="224790"/>
            </a:xfrm>
            <a:custGeom>
              <a:avLst/>
              <a:gdLst/>
              <a:ahLst/>
              <a:cxnLst/>
              <a:rect l="l" t="t" r="r" b="b"/>
              <a:pathLst>
                <a:path w="311150" h="224790">
                  <a:moveTo>
                    <a:pt x="222478" y="0"/>
                  </a:moveTo>
                  <a:lnTo>
                    <a:pt x="133432" y="25514"/>
                  </a:lnTo>
                  <a:lnTo>
                    <a:pt x="44457" y="50473"/>
                  </a:lnTo>
                  <a:lnTo>
                    <a:pt x="0" y="62737"/>
                  </a:lnTo>
                  <a:lnTo>
                    <a:pt x="78905" y="224777"/>
                  </a:lnTo>
                  <a:lnTo>
                    <a:pt x="171552" y="196138"/>
                  </a:lnTo>
                  <a:lnTo>
                    <a:pt x="264315" y="166799"/>
                  </a:lnTo>
                  <a:lnTo>
                    <a:pt x="310718" y="151828"/>
                  </a:lnTo>
                  <a:lnTo>
                    <a:pt x="222478" y="0"/>
                  </a:lnTo>
                  <a:close/>
                </a:path>
              </a:pathLst>
            </a:custGeom>
            <a:solidFill>
              <a:srgbClr val="FFE298">
                <a:alpha val="75000"/>
              </a:srgbClr>
            </a:solidFill>
          </p:spPr>
          <p:txBody>
            <a:bodyPr wrap="square" lIns="0" tIns="0" rIns="0" bIns="0" rtlCol="0"/>
            <a:lstStyle/>
            <a:p>
              <a:endParaRPr/>
            </a:p>
          </p:txBody>
        </p:sp>
        <p:sp>
          <p:nvSpPr>
            <p:cNvPr id="52" name="object 46"/>
            <p:cNvSpPr/>
            <p:nvPr/>
          </p:nvSpPr>
          <p:spPr>
            <a:xfrm>
              <a:off x="2436113" y="2201427"/>
              <a:ext cx="498624" cy="285750"/>
            </a:xfrm>
            <a:custGeom>
              <a:avLst/>
              <a:gdLst/>
              <a:ahLst/>
              <a:cxnLst/>
              <a:rect l="l" t="t" r="r" b="b"/>
              <a:pathLst>
                <a:path w="577850" h="285750">
                  <a:moveTo>
                    <a:pt x="332943" y="202819"/>
                  </a:moveTo>
                  <a:lnTo>
                    <a:pt x="224053" y="76149"/>
                  </a:lnTo>
                  <a:lnTo>
                    <a:pt x="89623" y="118440"/>
                  </a:lnTo>
                  <a:lnTo>
                    <a:pt x="0" y="146024"/>
                  </a:lnTo>
                  <a:lnTo>
                    <a:pt x="98844" y="285369"/>
                  </a:lnTo>
                  <a:lnTo>
                    <a:pt x="192506" y="252857"/>
                  </a:lnTo>
                  <a:lnTo>
                    <a:pt x="286143" y="219671"/>
                  </a:lnTo>
                  <a:lnTo>
                    <a:pt x="332943" y="202819"/>
                  </a:lnTo>
                  <a:close/>
                </a:path>
                <a:path w="577850" h="285750">
                  <a:moveTo>
                    <a:pt x="577634" y="112293"/>
                  </a:moveTo>
                  <a:lnTo>
                    <a:pt x="458114" y="0"/>
                  </a:lnTo>
                  <a:lnTo>
                    <a:pt x="323608" y="44119"/>
                  </a:lnTo>
                  <a:lnTo>
                    <a:pt x="233895" y="73025"/>
                  </a:lnTo>
                  <a:lnTo>
                    <a:pt x="343230" y="199123"/>
                  </a:lnTo>
                  <a:lnTo>
                    <a:pt x="437045" y="164820"/>
                  </a:lnTo>
                  <a:lnTo>
                    <a:pt x="530796" y="129959"/>
                  </a:lnTo>
                  <a:lnTo>
                    <a:pt x="577634" y="112293"/>
                  </a:lnTo>
                  <a:close/>
                </a:path>
              </a:pathLst>
            </a:custGeom>
            <a:solidFill>
              <a:srgbClr val="FFCC4C">
                <a:alpha val="75000"/>
              </a:srgbClr>
            </a:solidFill>
          </p:spPr>
          <p:txBody>
            <a:bodyPr wrap="square" lIns="0" tIns="0" rIns="0" bIns="0" rtlCol="0"/>
            <a:lstStyle/>
            <a:p>
              <a:endParaRPr/>
            </a:p>
          </p:txBody>
        </p:sp>
        <p:sp>
          <p:nvSpPr>
            <p:cNvPr id="53" name="object 47"/>
            <p:cNvSpPr/>
            <p:nvPr/>
          </p:nvSpPr>
          <p:spPr>
            <a:xfrm>
              <a:off x="2839893" y="2122346"/>
              <a:ext cx="305750" cy="187960"/>
            </a:xfrm>
            <a:custGeom>
              <a:avLst/>
              <a:gdLst/>
              <a:ahLst/>
              <a:cxnLst/>
              <a:rect l="l" t="t" r="r" b="b"/>
              <a:pathLst>
                <a:path w="354329" h="187960">
                  <a:moveTo>
                    <a:pt x="223926" y="0"/>
                  </a:moveTo>
                  <a:lnTo>
                    <a:pt x="89643" y="45798"/>
                  </a:lnTo>
                  <a:lnTo>
                    <a:pt x="0" y="75819"/>
                  </a:lnTo>
                  <a:lnTo>
                    <a:pt x="119976" y="187464"/>
                  </a:lnTo>
                  <a:lnTo>
                    <a:pt x="213703" y="151585"/>
                  </a:lnTo>
                  <a:lnTo>
                    <a:pt x="307330" y="115194"/>
                  </a:lnTo>
                  <a:lnTo>
                    <a:pt x="354101" y="96799"/>
                  </a:lnTo>
                  <a:lnTo>
                    <a:pt x="223926" y="0"/>
                  </a:lnTo>
                  <a:close/>
                </a:path>
              </a:pathLst>
            </a:custGeom>
            <a:solidFill>
              <a:srgbClr val="FFD367">
                <a:alpha val="75000"/>
              </a:srgbClr>
            </a:solidFill>
          </p:spPr>
          <p:txBody>
            <a:bodyPr wrap="square" lIns="0" tIns="0" rIns="0" bIns="0" rtlCol="0"/>
            <a:lstStyle/>
            <a:p>
              <a:endParaRPr/>
            </a:p>
          </p:txBody>
        </p:sp>
        <p:sp>
          <p:nvSpPr>
            <p:cNvPr id="54" name="object 48"/>
            <p:cNvSpPr/>
            <p:nvPr/>
          </p:nvSpPr>
          <p:spPr>
            <a:xfrm>
              <a:off x="3251417" y="2043008"/>
              <a:ext cx="266298" cy="74295"/>
            </a:xfrm>
            <a:custGeom>
              <a:avLst/>
              <a:gdLst/>
              <a:ahLst/>
              <a:cxnLst/>
              <a:rect l="l" t="t" r="r" b="b"/>
              <a:pathLst>
                <a:path w="308610" h="74295">
                  <a:moveTo>
                    <a:pt x="308174" y="0"/>
                  </a:moveTo>
                  <a:lnTo>
                    <a:pt x="0" y="0"/>
                  </a:lnTo>
                  <a:lnTo>
                    <a:pt x="130803" y="73889"/>
                  </a:lnTo>
                  <a:lnTo>
                    <a:pt x="269963" y="16084"/>
                  </a:lnTo>
                  <a:lnTo>
                    <a:pt x="308174" y="0"/>
                  </a:lnTo>
                  <a:close/>
                </a:path>
              </a:pathLst>
            </a:custGeom>
            <a:solidFill>
              <a:srgbClr val="FFCC4C">
                <a:alpha val="75000"/>
              </a:srgbClr>
            </a:solidFill>
          </p:spPr>
          <p:txBody>
            <a:bodyPr wrap="square" lIns="0" tIns="0" rIns="0" bIns="0" rtlCol="0"/>
            <a:lstStyle/>
            <a:p>
              <a:endParaRPr/>
            </a:p>
          </p:txBody>
        </p:sp>
        <p:pic>
          <p:nvPicPr>
            <p:cNvPr id="55" name="object 49"/>
            <p:cNvPicPr/>
            <p:nvPr/>
          </p:nvPicPr>
          <p:blipFill>
            <a:blip r:embed="rId7" cstate="print"/>
            <a:stretch>
              <a:fillRect/>
            </a:stretch>
          </p:blipFill>
          <p:spPr>
            <a:xfrm>
              <a:off x="154662" y="3057966"/>
              <a:ext cx="379739" cy="237937"/>
            </a:xfrm>
            <a:prstGeom prst="rect">
              <a:avLst/>
            </a:prstGeom>
          </p:spPr>
        </p:pic>
        <p:pic>
          <p:nvPicPr>
            <p:cNvPr id="56" name="object 50"/>
            <p:cNvPicPr/>
            <p:nvPr/>
          </p:nvPicPr>
          <p:blipFill>
            <a:blip r:embed="rId8" cstate="print"/>
            <a:stretch>
              <a:fillRect/>
            </a:stretch>
          </p:blipFill>
          <p:spPr>
            <a:xfrm>
              <a:off x="706986" y="2992804"/>
              <a:ext cx="212995" cy="236321"/>
            </a:xfrm>
            <a:prstGeom prst="rect">
              <a:avLst/>
            </a:prstGeom>
          </p:spPr>
        </p:pic>
        <p:sp>
          <p:nvSpPr>
            <p:cNvPr id="57" name="object 51"/>
            <p:cNvSpPr/>
            <p:nvPr/>
          </p:nvSpPr>
          <p:spPr>
            <a:xfrm>
              <a:off x="1092047" y="2903929"/>
              <a:ext cx="230134" cy="246379"/>
            </a:xfrm>
            <a:custGeom>
              <a:avLst/>
              <a:gdLst/>
              <a:ahLst/>
              <a:cxnLst/>
              <a:rect l="l" t="t" r="r" b="b"/>
              <a:pathLst>
                <a:path w="266700" h="246380">
                  <a:moveTo>
                    <a:pt x="219011" y="0"/>
                  </a:moveTo>
                  <a:lnTo>
                    <a:pt x="109272" y="23401"/>
                  </a:lnTo>
                  <a:lnTo>
                    <a:pt x="54578" y="34648"/>
                  </a:lnTo>
                  <a:lnTo>
                    <a:pt x="0" y="45554"/>
                  </a:lnTo>
                  <a:lnTo>
                    <a:pt x="40944" y="245783"/>
                  </a:lnTo>
                  <a:lnTo>
                    <a:pt x="130824" y="227211"/>
                  </a:lnTo>
                  <a:lnTo>
                    <a:pt x="221073" y="207588"/>
                  </a:lnTo>
                  <a:lnTo>
                    <a:pt x="266331" y="197370"/>
                  </a:lnTo>
                  <a:lnTo>
                    <a:pt x="219011" y="0"/>
                  </a:lnTo>
                  <a:close/>
                </a:path>
              </a:pathLst>
            </a:custGeom>
            <a:solidFill>
              <a:srgbClr val="FFD367">
                <a:alpha val="75000"/>
              </a:srgbClr>
            </a:solidFill>
          </p:spPr>
          <p:txBody>
            <a:bodyPr wrap="square" lIns="0" tIns="0" rIns="0" bIns="0" rtlCol="0"/>
            <a:lstStyle/>
            <a:p>
              <a:endParaRPr/>
            </a:p>
          </p:txBody>
        </p:sp>
        <p:sp>
          <p:nvSpPr>
            <p:cNvPr id="58" name="object 52"/>
            <p:cNvSpPr/>
            <p:nvPr/>
          </p:nvSpPr>
          <p:spPr>
            <a:xfrm>
              <a:off x="1489626" y="2654868"/>
              <a:ext cx="678348" cy="386080"/>
            </a:xfrm>
            <a:custGeom>
              <a:avLst/>
              <a:gdLst/>
              <a:ahLst/>
              <a:cxnLst/>
              <a:rect l="l" t="t" r="r" b="b"/>
              <a:pathLst>
                <a:path w="786130" h="386080">
                  <a:moveTo>
                    <a:pt x="288569" y="323265"/>
                  </a:moveTo>
                  <a:lnTo>
                    <a:pt x="225310" y="136245"/>
                  </a:lnTo>
                  <a:lnTo>
                    <a:pt x="135026" y="159664"/>
                  </a:lnTo>
                  <a:lnTo>
                    <a:pt x="44958" y="182283"/>
                  </a:lnTo>
                  <a:lnTo>
                    <a:pt x="0" y="193268"/>
                  </a:lnTo>
                  <a:lnTo>
                    <a:pt x="55206" y="385978"/>
                  </a:lnTo>
                  <a:lnTo>
                    <a:pt x="148348" y="361696"/>
                  </a:lnTo>
                  <a:lnTo>
                    <a:pt x="241757" y="336334"/>
                  </a:lnTo>
                  <a:lnTo>
                    <a:pt x="288569" y="323265"/>
                  </a:lnTo>
                  <a:close/>
                </a:path>
                <a:path w="786130" h="386080">
                  <a:moveTo>
                    <a:pt x="786104" y="170599"/>
                  </a:moveTo>
                  <a:lnTo>
                    <a:pt x="703668" y="0"/>
                  </a:lnTo>
                  <a:lnTo>
                    <a:pt x="611428" y="27863"/>
                  </a:lnTo>
                  <a:lnTo>
                    <a:pt x="519328" y="54927"/>
                  </a:lnTo>
                  <a:lnTo>
                    <a:pt x="473316" y="68135"/>
                  </a:lnTo>
                  <a:lnTo>
                    <a:pt x="546214" y="247345"/>
                  </a:lnTo>
                  <a:lnTo>
                    <a:pt x="642010" y="217360"/>
                  </a:lnTo>
                  <a:lnTo>
                    <a:pt x="738022" y="186436"/>
                  </a:lnTo>
                  <a:lnTo>
                    <a:pt x="786104" y="170599"/>
                  </a:lnTo>
                  <a:close/>
                </a:path>
              </a:pathLst>
            </a:custGeom>
            <a:solidFill>
              <a:srgbClr val="FFCC4C">
                <a:alpha val="75000"/>
              </a:srgbClr>
            </a:solidFill>
          </p:spPr>
          <p:txBody>
            <a:bodyPr wrap="square" lIns="0" tIns="0" rIns="0" bIns="0" rtlCol="0"/>
            <a:lstStyle/>
            <a:p>
              <a:endParaRPr/>
            </a:p>
          </p:txBody>
        </p:sp>
        <p:sp>
          <p:nvSpPr>
            <p:cNvPr id="59" name="object 53"/>
            <p:cNvSpPr/>
            <p:nvPr/>
          </p:nvSpPr>
          <p:spPr>
            <a:xfrm>
              <a:off x="2105563" y="2578361"/>
              <a:ext cx="281093" cy="243840"/>
            </a:xfrm>
            <a:custGeom>
              <a:avLst/>
              <a:gdLst/>
              <a:ahLst/>
              <a:cxnLst/>
              <a:rect l="l" t="t" r="r" b="b"/>
              <a:pathLst>
                <a:path w="325755" h="243840">
                  <a:moveTo>
                    <a:pt x="232257" y="0"/>
                  </a:moveTo>
                  <a:lnTo>
                    <a:pt x="139277" y="29926"/>
                  </a:lnTo>
                  <a:lnTo>
                    <a:pt x="46397" y="59096"/>
                  </a:lnTo>
                  <a:lnTo>
                    <a:pt x="0" y="73406"/>
                  </a:lnTo>
                  <a:lnTo>
                    <a:pt x="82867" y="243560"/>
                  </a:lnTo>
                  <a:lnTo>
                    <a:pt x="179728" y="210847"/>
                  </a:lnTo>
                  <a:lnTo>
                    <a:pt x="276725" y="177203"/>
                  </a:lnTo>
                  <a:lnTo>
                    <a:pt x="325272" y="160045"/>
                  </a:lnTo>
                  <a:lnTo>
                    <a:pt x="232257" y="0"/>
                  </a:lnTo>
                  <a:close/>
                </a:path>
              </a:pathLst>
            </a:custGeom>
            <a:solidFill>
              <a:srgbClr val="FFD367">
                <a:alpha val="75000"/>
              </a:srgbClr>
            </a:solidFill>
          </p:spPr>
          <p:txBody>
            <a:bodyPr wrap="square" lIns="0" tIns="0" rIns="0" bIns="0" rtlCol="0"/>
            <a:lstStyle/>
            <a:p>
              <a:endParaRPr/>
            </a:p>
          </p:txBody>
        </p:sp>
        <p:sp>
          <p:nvSpPr>
            <p:cNvPr id="60" name="object 54"/>
            <p:cNvSpPr/>
            <p:nvPr/>
          </p:nvSpPr>
          <p:spPr>
            <a:xfrm>
              <a:off x="2314783" y="2496611"/>
              <a:ext cx="291503" cy="238125"/>
            </a:xfrm>
            <a:custGeom>
              <a:avLst/>
              <a:gdLst/>
              <a:ahLst/>
              <a:cxnLst/>
              <a:rect l="l" t="t" r="r" b="b"/>
              <a:pathLst>
                <a:path w="337819" h="238125">
                  <a:moveTo>
                    <a:pt x="233680" y="0"/>
                  </a:moveTo>
                  <a:lnTo>
                    <a:pt x="140155" y="31884"/>
                  </a:lnTo>
                  <a:lnTo>
                    <a:pt x="46706" y="63109"/>
                  </a:lnTo>
                  <a:lnTo>
                    <a:pt x="0" y="78422"/>
                  </a:lnTo>
                  <a:lnTo>
                    <a:pt x="93472" y="237985"/>
                  </a:lnTo>
                  <a:lnTo>
                    <a:pt x="191171" y="202716"/>
                  </a:lnTo>
                  <a:lnTo>
                    <a:pt x="288924" y="166486"/>
                  </a:lnTo>
                  <a:lnTo>
                    <a:pt x="337807" y="147993"/>
                  </a:lnTo>
                  <a:lnTo>
                    <a:pt x="233680" y="0"/>
                  </a:lnTo>
                  <a:close/>
                </a:path>
              </a:pathLst>
            </a:custGeom>
            <a:solidFill>
              <a:srgbClr val="FFCC4C">
                <a:alpha val="75000"/>
              </a:srgbClr>
            </a:solidFill>
          </p:spPr>
          <p:txBody>
            <a:bodyPr wrap="square" lIns="0" tIns="0" rIns="0" bIns="0" rtlCol="0"/>
            <a:lstStyle/>
            <a:p>
              <a:endParaRPr/>
            </a:p>
          </p:txBody>
        </p:sp>
        <p:sp>
          <p:nvSpPr>
            <p:cNvPr id="61" name="object 55"/>
            <p:cNvSpPr/>
            <p:nvPr/>
          </p:nvSpPr>
          <p:spPr>
            <a:xfrm>
              <a:off x="2525273" y="2043020"/>
              <a:ext cx="1269026" cy="597535"/>
            </a:xfrm>
            <a:custGeom>
              <a:avLst/>
              <a:gdLst/>
              <a:ahLst/>
              <a:cxnLst/>
              <a:rect l="l" t="t" r="r" b="b"/>
              <a:pathLst>
                <a:path w="1470659" h="597535">
                  <a:moveTo>
                    <a:pt x="350113" y="501383"/>
                  </a:moveTo>
                  <a:lnTo>
                    <a:pt x="234543" y="366941"/>
                  </a:lnTo>
                  <a:lnTo>
                    <a:pt x="140728" y="400697"/>
                  </a:lnTo>
                  <a:lnTo>
                    <a:pt x="46901" y="433768"/>
                  </a:lnTo>
                  <a:lnTo>
                    <a:pt x="0" y="450062"/>
                  </a:lnTo>
                  <a:lnTo>
                    <a:pt x="104584" y="597496"/>
                  </a:lnTo>
                  <a:lnTo>
                    <a:pt x="202806" y="559701"/>
                  </a:lnTo>
                  <a:lnTo>
                    <a:pt x="301015" y="521030"/>
                  </a:lnTo>
                  <a:lnTo>
                    <a:pt x="350113" y="501383"/>
                  </a:lnTo>
                  <a:close/>
                </a:path>
                <a:path w="1470659" h="597535">
                  <a:moveTo>
                    <a:pt x="1118984" y="167716"/>
                  </a:moveTo>
                  <a:lnTo>
                    <a:pt x="968502" y="81724"/>
                  </a:lnTo>
                  <a:lnTo>
                    <a:pt x="828433" y="138874"/>
                  </a:lnTo>
                  <a:lnTo>
                    <a:pt x="734834" y="176441"/>
                  </a:lnTo>
                  <a:lnTo>
                    <a:pt x="874280" y="279082"/>
                  </a:lnTo>
                  <a:lnTo>
                    <a:pt x="972324" y="234962"/>
                  </a:lnTo>
                  <a:lnTo>
                    <a:pt x="1070152" y="190271"/>
                  </a:lnTo>
                  <a:lnTo>
                    <a:pt x="1118984" y="167716"/>
                  </a:lnTo>
                  <a:close/>
                </a:path>
                <a:path w="1470659" h="597535">
                  <a:moveTo>
                    <a:pt x="1470063" y="0"/>
                  </a:moveTo>
                  <a:lnTo>
                    <a:pt x="1280020" y="0"/>
                  </a:lnTo>
                  <a:lnTo>
                    <a:pt x="1382991" y="42456"/>
                  </a:lnTo>
                  <a:lnTo>
                    <a:pt x="1470063" y="0"/>
                  </a:lnTo>
                  <a:close/>
                </a:path>
              </a:pathLst>
            </a:custGeom>
            <a:solidFill>
              <a:srgbClr val="FFD367">
                <a:alpha val="75000"/>
              </a:srgbClr>
            </a:solidFill>
          </p:spPr>
          <p:txBody>
            <a:bodyPr wrap="square" lIns="0" tIns="0" rIns="0" bIns="0" rtlCol="0"/>
            <a:lstStyle/>
            <a:p>
              <a:endParaRPr/>
            </a:p>
          </p:txBody>
        </p:sp>
        <p:sp>
          <p:nvSpPr>
            <p:cNvPr id="62" name="object 56"/>
            <p:cNvSpPr/>
            <p:nvPr/>
          </p:nvSpPr>
          <p:spPr>
            <a:xfrm>
              <a:off x="0" y="2043008"/>
              <a:ext cx="3709545" cy="163195"/>
            </a:xfrm>
            <a:custGeom>
              <a:avLst/>
              <a:gdLst/>
              <a:ahLst/>
              <a:cxnLst/>
              <a:rect l="l" t="t" r="r" b="b"/>
              <a:pathLst>
                <a:path w="4298950" h="163195">
                  <a:moveTo>
                    <a:pt x="59880" y="39166"/>
                  </a:moveTo>
                  <a:lnTo>
                    <a:pt x="55626" y="12"/>
                  </a:lnTo>
                  <a:lnTo>
                    <a:pt x="0" y="12"/>
                  </a:lnTo>
                  <a:lnTo>
                    <a:pt x="0" y="45415"/>
                  </a:lnTo>
                  <a:lnTo>
                    <a:pt x="59880" y="39166"/>
                  </a:lnTo>
                  <a:close/>
                </a:path>
                <a:path w="4298950" h="163195">
                  <a:moveTo>
                    <a:pt x="4298924" y="47586"/>
                  </a:moveTo>
                  <a:lnTo>
                    <a:pt x="4185386" y="0"/>
                  </a:lnTo>
                  <a:lnTo>
                    <a:pt x="4090149" y="0"/>
                  </a:lnTo>
                  <a:lnTo>
                    <a:pt x="3951757" y="58191"/>
                  </a:lnTo>
                  <a:lnTo>
                    <a:pt x="3905224" y="77495"/>
                  </a:lnTo>
                  <a:lnTo>
                    <a:pt x="4056202" y="162750"/>
                  </a:lnTo>
                  <a:lnTo>
                    <a:pt x="4153547" y="117119"/>
                  </a:lnTo>
                  <a:lnTo>
                    <a:pt x="4250550" y="70904"/>
                  </a:lnTo>
                  <a:lnTo>
                    <a:pt x="4298924" y="47586"/>
                  </a:lnTo>
                  <a:close/>
                </a:path>
              </a:pathLst>
            </a:custGeom>
            <a:solidFill>
              <a:srgbClr val="FFCC4C">
                <a:alpha val="75000"/>
              </a:srgbClr>
            </a:solidFill>
          </p:spPr>
          <p:txBody>
            <a:bodyPr wrap="square" lIns="0" tIns="0" rIns="0" bIns="0" rtlCol="0"/>
            <a:lstStyle/>
            <a:p>
              <a:endParaRPr/>
            </a:p>
          </p:txBody>
        </p:sp>
        <p:sp>
          <p:nvSpPr>
            <p:cNvPr id="63" name="object 57"/>
            <p:cNvSpPr/>
            <p:nvPr/>
          </p:nvSpPr>
          <p:spPr>
            <a:xfrm>
              <a:off x="55325" y="2043008"/>
              <a:ext cx="169313" cy="38735"/>
            </a:xfrm>
            <a:custGeom>
              <a:avLst/>
              <a:gdLst/>
              <a:ahLst/>
              <a:cxnLst/>
              <a:rect l="l" t="t" r="r" b="b"/>
              <a:pathLst>
                <a:path w="196215" h="38735">
                  <a:moveTo>
                    <a:pt x="193686" y="0"/>
                  </a:moveTo>
                  <a:lnTo>
                    <a:pt x="0" y="0"/>
                  </a:lnTo>
                  <a:lnTo>
                    <a:pt x="4162" y="38287"/>
                  </a:lnTo>
                  <a:lnTo>
                    <a:pt x="195830" y="18272"/>
                  </a:lnTo>
                  <a:lnTo>
                    <a:pt x="193686" y="0"/>
                  </a:lnTo>
                  <a:close/>
                </a:path>
              </a:pathLst>
            </a:custGeom>
            <a:solidFill>
              <a:srgbClr val="FFD367">
                <a:alpha val="75000"/>
              </a:srgbClr>
            </a:solidFill>
          </p:spPr>
          <p:txBody>
            <a:bodyPr wrap="square" lIns="0" tIns="0" rIns="0" bIns="0" rtlCol="0"/>
            <a:lstStyle/>
            <a:p>
              <a:endParaRPr/>
            </a:p>
          </p:txBody>
        </p:sp>
        <p:sp>
          <p:nvSpPr>
            <p:cNvPr id="64" name="object 58"/>
            <p:cNvSpPr/>
            <p:nvPr/>
          </p:nvSpPr>
          <p:spPr>
            <a:xfrm>
              <a:off x="229768" y="2043008"/>
              <a:ext cx="146300" cy="17780"/>
            </a:xfrm>
            <a:custGeom>
              <a:avLst/>
              <a:gdLst/>
              <a:ahLst/>
              <a:cxnLst/>
              <a:rect l="l" t="t" r="r" b="b"/>
              <a:pathLst>
                <a:path w="169545" h="17780">
                  <a:moveTo>
                    <a:pt x="169056" y="0"/>
                  </a:moveTo>
                  <a:lnTo>
                    <a:pt x="0" y="0"/>
                  </a:lnTo>
                  <a:lnTo>
                    <a:pt x="2058" y="17430"/>
                  </a:lnTo>
                  <a:lnTo>
                    <a:pt x="169056" y="0"/>
                  </a:lnTo>
                  <a:close/>
                </a:path>
              </a:pathLst>
            </a:custGeom>
            <a:solidFill>
              <a:srgbClr val="FFCC4C">
                <a:alpha val="75000"/>
              </a:srgbClr>
            </a:solidFill>
          </p:spPr>
          <p:txBody>
            <a:bodyPr wrap="square" lIns="0" tIns="0" rIns="0" bIns="0" rtlCol="0"/>
            <a:lstStyle/>
            <a:p>
              <a:endParaRPr/>
            </a:p>
          </p:txBody>
        </p:sp>
        <p:sp>
          <p:nvSpPr>
            <p:cNvPr id="65" name="object 59"/>
            <p:cNvSpPr/>
            <p:nvPr/>
          </p:nvSpPr>
          <p:spPr>
            <a:xfrm>
              <a:off x="0" y="2491724"/>
              <a:ext cx="108492" cy="205740"/>
            </a:xfrm>
            <a:custGeom>
              <a:avLst/>
              <a:gdLst/>
              <a:ahLst/>
              <a:cxnLst/>
              <a:rect l="l" t="t" r="r" b="b"/>
              <a:pathLst>
                <a:path w="125730" h="205740">
                  <a:moveTo>
                    <a:pt x="104383" y="0"/>
                  </a:moveTo>
                  <a:lnTo>
                    <a:pt x="0" y="10814"/>
                  </a:lnTo>
                  <a:lnTo>
                    <a:pt x="0" y="205535"/>
                  </a:lnTo>
                  <a:lnTo>
                    <a:pt x="125402" y="193484"/>
                  </a:lnTo>
                  <a:lnTo>
                    <a:pt x="104383" y="0"/>
                  </a:lnTo>
                  <a:close/>
                </a:path>
              </a:pathLst>
            </a:custGeom>
            <a:solidFill>
              <a:srgbClr val="FFD367">
                <a:alpha val="75000"/>
              </a:srgbClr>
            </a:solidFill>
          </p:spPr>
          <p:txBody>
            <a:bodyPr wrap="square" lIns="0" tIns="0" rIns="0" bIns="0" rtlCol="0"/>
            <a:lstStyle/>
            <a:p>
              <a:endParaRPr/>
            </a:p>
          </p:txBody>
        </p:sp>
        <p:sp>
          <p:nvSpPr>
            <p:cNvPr id="66" name="object 60"/>
            <p:cNvSpPr/>
            <p:nvPr/>
          </p:nvSpPr>
          <p:spPr>
            <a:xfrm>
              <a:off x="97416" y="2469103"/>
              <a:ext cx="187942" cy="215265"/>
            </a:xfrm>
            <a:custGeom>
              <a:avLst/>
              <a:gdLst/>
              <a:ahLst/>
              <a:cxnLst/>
              <a:rect l="l" t="t" r="r" b="b"/>
              <a:pathLst>
                <a:path w="217804" h="215265">
                  <a:moveTo>
                    <a:pt x="194919" y="0"/>
                  </a:moveTo>
                  <a:lnTo>
                    <a:pt x="48651" y="16459"/>
                  </a:lnTo>
                  <a:lnTo>
                    <a:pt x="0" y="21704"/>
                  </a:lnTo>
                  <a:lnTo>
                    <a:pt x="21082" y="215226"/>
                  </a:lnTo>
                  <a:lnTo>
                    <a:pt x="119240" y="204949"/>
                  </a:lnTo>
                  <a:lnTo>
                    <a:pt x="217703" y="193929"/>
                  </a:lnTo>
                  <a:lnTo>
                    <a:pt x="194919" y="0"/>
                  </a:lnTo>
                  <a:close/>
                </a:path>
              </a:pathLst>
            </a:custGeom>
            <a:solidFill>
              <a:srgbClr val="FFE298">
                <a:alpha val="75000"/>
              </a:srgbClr>
            </a:solidFill>
          </p:spPr>
          <p:txBody>
            <a:bodyPr wrap="square" lIns="0" tIns="0" rIns="0" bIns="0" rtlCol="0"/>
            <a:lstStyle/>
            <a:p>
              <a:endParaRPr/>
            </a:p>
          </p:txBody>
        </p:sp>
        <p:sp>
          <p:nvSpPr>
            <p:cNvPr id="67" name="object 61"/>
            <p:cNvSpPr/>
            <p:nvPr/>
          </p:nvSpPr>
          <p:spPr>
            <a:xfrm>
              <a:off x="273016" y="2417251"/>
              <a:ext cx="372050" cy="245110"/>
            </a:xfrm>
            <a:custGeom>
              <a:avLst/>
              <a:gdLst/>
              <a:ahLst/>
              <a:cxnLst/>
              <a:rect l="l" t="t" r="r" b="b"/>
              <a:pathLst>
                <a:path w="431165" h="245109">
                  <a:moveTo>
                    <a:pt x="221576" y="220357"/>
                  </a:moveTo>
                  <a:lnTo>
                    <a:pt x="196253" y="27051"/>
                  </a:lnTo>
                  <a:lnTo>
                    <a:pt x="48983" y="45085"/>
                  </a:lnTo>
                  <a:lnTo>
                    <a:pt x="0" y="50863"/>
                  </a:lnTo>
                  <a:lnTo>
                    <a:pt x="22847" y="244792"/>
                  </a:lnTo>
                  <a:lnTo>
                    <a:pt x="122047" y="232943"/>
                  </a:lnTo>
                  <a:lnTo>
                    <a:pt x="221576" y="220357"/>
                  </a:lnTo>
                  <a:close/>
                </a:path>
                <a:path w="431165" h="245109">
                  <a:moveTo>
                    <a:pt x="431101" y="191617"/>
                  </a:moveTo>
                  <a:lnTo>
                    <a:pt x="402475" y="0"/>
                  </a:lnTo>
                  <a:lnTo>
                    <a:pt x="254203" y="19634"/>
                  </a:lnTo>
                  <a:lnTo>
                    <a:pt x="204889" y="25946"/>
                  </a:lnTo>
                  <a:lnTo>
                    <a:pt x="230301" y="219202"/>
                  </a:lnTo>
                  <a:lnTo>
                    <a:pt x="330555" y="205778"/>
                  </a:lnTo>
                  <a:lnTo>
                    <a:pt x="431101" y="191617"/>
                  </a:lnTo>
                  <a:close/>
                </a:path>
              </a:pathLst>
            </a:custGeom>
            <a:solidFill>
              <a:srgbClr val="FFCC4C">
                <a:alpha val="75000"/>
              </a:srgbClr>
            </a:solidFill>
          </p:spPr>
          <p:txBody>
            <a:bodyPr wrap="square" lIns="0" tIns="0" rIns="0" bIns="0" rtlCol="0"/>
            <a:lstStyle/>
            <a:p>
              <a:endParaRPr/>
            </a:p>
          </p:txBody>
        </p:sp>
        <p:sp>
          <p:nvSpPr>
            <p:cNvPr id="68" name="object 62"/>
            <p:cNvSpPr/>
            <p:nvPr/>
          </p:nvSpPr>
          <p:spPr>
            <a:xfrm>
              <a:off x="627806" y="2356710"/>
              <a:ext cx="384653" cy="251460"/>
            </a:xfrm>
            <a:custGeom>
              <a:avLst/>
              <a:gdLst/>
              <a:ahLst/>
              <a:cxnLst/>
              <a:rect l="l" t="t" r="r" b="b"/>
              <a:pathLst>
                <a:path w="445769" h="251459">
                  <a:moveTo>
                    <a:pt x="231571" y="220103"/>
                  </a:moveTo>
                  <a:lnTo>
                    <a:pt x="198907" y="31356"/>
                  </a:lnTo>
                  <a:lnTo>
                    <a:pt x="49657" y="52552"/>
                  </a:lnTo>
                  <a:lnTo>
                    <a:pt x="0" y="59385"/>
                  </a:lnTo>
                  <a:lnTo>
                    <a:pt x="28765" y="250863"/>
                  </a:lnTo>
                  <a:lnTo>
                    <a:pt x="130035" y="235864"/>
                  </a:lnTo>
                  <a:lnTo>
                    <a:pt x="231571" y="220103"/>
                  </a:lnTo>
                  <a:close/>
                </a:path>
                <a:path w="445769" h="251459">
                  <a:moveTo>
                    <a:pt x="445274" y="184721"/>
                  </a:moveTo>
                  <a:lnTo>
                    <a:pt x="407758" y="0"/>
                  </a:lnTo>
                  <a:lnTo>
                    <a:pt x="257606" y="22745"/>
                  </a:lnTo>
                  <a:lnTo>
                    <a:pt x="207657" y="30111"/>
                  </a:lnTo>
                  <a:lnTo>
                    <a:pt x="240525" y="218668"/>
                  </a:lnTo>
                  <a:lnTo>
                    <a:pt x="342760" y="202044"/>
                  </a:lnTo>
                  <a:lnTo>
                    <a:pt x="445274" y="184721"/>
                  </a:lnTo>
                  <a:close/>
                </a:path>
              </a:pathLst>
            </a:custGeom>
            <a:solidFill>
              <a:srgbClr val="FFD367">
                <a:alpha val="75000"/>
              </a:srgbClr>
            </a:solidFill>
          </p:spPr>
          <p:txBody>
            <a:bodyPr wrap="square" lIns="0" tIns="0" rIns="0" bIns="0" rtlCol="0"/>
            <a:lstStyle/>
            <a:p>
              <a:endParaRPr/>
            </a:p>
          </p:txBody>
        </p:sp>
        <p:sp>
          <p:nvSpPr>
            <p:cNvPr id="69" name="object 63"/>
            <p:cNvSpPr/>
            <p:nvPr/>
          </p:nvSpPr>
          <p:spPr>
            <a:xfrm>
              <a:off x="987225" y="2323139"/>
              <a:ext cx="210956" cy="217170"/>
            </a:xfrm>
            <a:custGeom>
              <a:avLst/>
              <a:gdLst/>
              <a:ahLst/>
              <a:cxnLst/>
              <a:rect l="l" t="t" r="r" b="b"/>
              <a:pathLst>
                <a:path w="244475" h="217170">
                  <a:moveTo>
                    <a:pt x="201256" y="0"/>
                  </a:moveTo>
                  <a:lnTo>
                    <a:pt x="50254" y="24263"/>
                  </a:lnTo>
                  <a:lnTo>
                    <a:pt x="0" y="32143"/>
                  </a:lnTo>
                  <a:lnTo>
                    <a:pt x="37744" y="216738"/>
                  </a:lnTo>
                  <a:lnTo>
                    <a:pt x="140919" y="198566"/>
                  </a:lnTo>
                  <a:lnTo>
                    <a:pt x="244322" y="179641"/>
                  </a:lnTo>
                  <a:lnTo>
                    <a:pt x="201256" y="0"/>
                  </a:lnTo>
                  <a:close/>
                </a:path>
              </a:pathLst>
            </a:custGeom>
            <a:solidFill>
              <a:srgbClr val="FFCC4C">
                <a:alpha val="75000"/>
              </a:srgbClr>
            </a:solidFill>
          </p:spPr>
          <p:txBody>
            <a:bodyPr wrap="square" lIns="0" tIns="0" rIns="0" bIns="0" rtlCol="0"/>
            <a:lstStyle/>
            <a:p>
              <a:endParaRPr/>
            </a:p>
          </p:txBody>
        </p:sp>
        <p:sp>
          <p:nvSpPr>
            <p:cNvPr id="70" name="object 64"/>
            <p:cNvSpPr/>
            <p:nvPr/>
          </p:nvSpPr>
          <p:spPr>
            <a:xfrm>
              <a:off x="1350738" y="2249890"/>
              <a:ext cx="224107" cy="209550"/>
            </a:xfrm>
            <a:custGeom>
              <a:avLst/>
              <a:gdLst/>
              <a:ahLst/>
              <a:cxnLst/>
              <a:rect l="l" t="t" r="r" b="b"/>
              <a:pathLst>
                <a:path w="259714" h="209550">
                  <a:moveTo>
                    <a:pt x="203200" y="0"/>
                  </a:moveTo>
                  <a:lnTo>
                    <a:pt x="50754" y="27233"/>
                  </a:lnTo>
                  <a:lnTo>
                    <a:pt x="0" y="36106"/>
                  </a:lnTo>
                  <a:lnTo>
                    <a:pt x="49555" y="209181"/>
                  </a:lnTo>
                  <a:lnTo>
                    <a:pt x="154355" y="187901"/>
                  </a:lnTo>
                  <a:lnTo>
                    <a:pt x="259346" y="165963"/>
                  </a:lnTo>
                  <a:lnTo>
                    <a:pt x="203200" y="0"/>
                  </a:lnTo>
                  <a:close/>
                </a:path>
              </a:pathLst>
            </a:custGeom>
            <a:solidFill>
              <a:srgbClr val="FFD367">
                <a:alpha val="75000"/>
              </a:srgbClr>
            </a:solidFill>
          </p:spPr>
          <p:txBody>
            <a:bodyPr wrap="square" lIns="0" tIns="0" rIns="0" bIns="0" rtlCol="0"/>
            <a:lstStyle/>
            <a:p>
              <a:endParaRPr/>
            </a:p>
          </p:txBody>
        </p:sp>
        <p:sp>
          <p:nvSpPr>
            <p:cNvPr id="71" name="object 65"/>
            <p:cNvSpPr/>
            <p:nvPr/>
          </p:nvSpPr>
          <p:spPr>
            <a:xfrm>
              <a:off x="1533767" y="2210303"/>
              <a:ext cx="231230" cy="203835"/>
            </a:xfrm>
            <a:custGeom>
              <a:avLst/>
              <a:gdLst/>
              <a:ahLst/>
              <a:cxnLst/>
              <a:rect l="l" t="t" r="r" b="b"/>
              <a:pathLst>
                <a:path w="267969" h="203835">
                  <a:moveTo>
                    <a:pt x="204038" y="0"/>
                  </a:moveTo>
                  <a:lnTo>
                    <a:pt x="50977" y="28630"/>
                  </a:lnTo>
                  <a:lnTo>
                    <a:pt x="0" y="37973"/>
                  </a:lnTo>
                  <a:lnTo>
                    <a:pt x="56464" y="203593"/>
                  </a:lnTo>
                  <a:lnTo>
                    <a:pt x="161934" y="180816"/>
                  </a:lnTo>
                  <a:lnTo>
                    <a:pt x="267576" y="157429"/>
                  </a:lnTo>
                  <a:lnTo>
                    <a:pt x="204038" y="0"/>
                  </a:lnTo>
                  <a:close/>
                </a:path>
              </a:pathLst>
            </a:custGeom>
            <a:solidFill>
              <a:srgbClr val="FFCC4C">
                <a:alpha val="75000"/>
              </a:srgbClr>
            </a:solidFill>
          </p:spPr>
          <p:txBody>
            <a:bodyPr wrap="square" lIns="0" tIns="0" rIns="0" bIns="0" rtlCol="0"/>
            <a:lstStyle/>
            <a:p>
              <a:endParaRPr/>
            </a:p>
          </p:txBody>
        </p:sp>
        <p:sp>
          <p:nvSpPr>
            <p:cNvPr id="72" name="object 66"/>
            <p:cNvSpPr/>
            <p:nvPr/>
          </p:nvSpPr>
          <p:spPr>
            <a:xfrm>
              <a:off x="1717546" y="2125697"/>
              <a:ext cx="430679" cy="240029"/>
            </a:xfrm>
            <a:custGeom>
              <a:avLst/>
              <a:gdLst/>
              <a:ahLst/>
              <a:cxnLst/>
              <a:rect l="l" t="t" r="r" b="b"/>
              <a:pathLst>
                <a:path w="499109" h="240029">
                  <a:moveTo>
                    <a:pt x="276098" y="191008"/>
                  </a:moveTo>
                  <a:lnTo>
                    <a:pt x="204660" y="43192"/>
                  </a:lnTo>
                  <a:lnTo>
                    <a:pt x="51142" y="73152"/>
                  </a:lnTo>
                  <a:lnTo>
                    <a:pt x="0" y="82918"/>
                  </a:lnTo>
                  <a:lnTo>
                    <a:pt x="63855" y="239966"/>
                  </a:lnTo>
                  <a:lnTo>
                    <a:pt x="169926" y="215811"/>
                  </a:lnTo>
                  <a:lnTo>
                    <a:pt x="276098" y="191008"/>
                  </a:lnTo>
                  <a:close/>
                </a:path>
                <a:path w="499109" h="240029">
                  <a:moveTo>
                    <a:pt x="498513" y="137172"/>
                  </a:moveTo>
                  <a:lnTo>
                    <a:pt x="418782" y="0"/>
                  </a:lnTo>
                  <a:lnTo>
                    <a:pt x="213626" y="41389"/>
                  </a:lnTo>
                  <a:lnTo>
                    <a:pt x="285407" y="188810"/>
                  </a:lnTo>
                  <a:lnTo>
                    <a:pt x="391922" y="163309"/>
                  </a:lnTo>
                  <a:lnTo>
                    <a:pt x="498513" y="137172"/>
                  </a:lnTo>
                  <a:close/>
                </a:path>
              </a:pathLst>
            </a:custGeom>
            <a:solidFill>
              <a:srgbClr val="FFD367">
                <a:alpha val="75000"/>
              </a:srgbClr>
            </a:solidFill>
          </p:spPr>
          <p:txBody>
            <a:bodyPr wrap="square" lIns="0" tIns="0" rIns="0" bIns="0" rtlCol="0"/>
            <a:lstStyle/>
            <a:p>
              <a:endParaRPr/>
            </a:p>
          </p:txBody>
        </p:sp>
        <p:sp>
          <p:nvSpPr>
            <p:cNvPr id="73" name="object 67"/>
            <p:cNvSpPr/>
            <p:nvPr/>
          </p:nvSpPr>
          <p:spPr>
            <a:xfrm>
              <a:off x="2086685" y="2080871"/>
              <a:ext cx="253696" cy="179705"/>
            </a:xfrm>
            <a:custGeom>
              <a:avLst/>
              <a:gdLst/>
              <a:ahLst/>
              <a:cxnLst/>
              <a:rect l="l" t="t" r="r" b="b"/>
              <a:pathLst>
                <a:path w="294005" h="179704">
                  <a:moveTo>
                    <a:pt x="205498" y="0"/>
                  </a:moveTo>
                  <a:lnTo>
                    <a:pt x="51366" y="32359"/>
                  </a:lnTo>
                  <a:lnTo>
                    <a:pt x="0" y="42964"/>
                  </a:lnTo>
                  <a:lnTo>
                    <a:pt x="80098" y="179692"/>
                  </a:lnTo>
                  <a:lnTo>
                    <a:pt x="186951" y="152909"/>
                  </a:lnTo>
                  <a:lnTo>
                    <a:pt x="293852" y="125564"/>
                  </a:lnTo>
                  <a:lnTo>
                    <a:pt x="205498" y="0"/>
                  </a:lnTo>
                  <a:close/>
                </a:path>
              </a:pathLst>
            </a:custGeom>
            <a:solidFill>
              <a:srgbClr val="FFCC4C">
                <a:alpha val="75000"/>
              </a:srgbClr>
            </a:solidFill>
          </p:spPr>
          <p:txBody>
            <a:bodyPr wrap="square" lIns="0" tIns="0" rIns="0" bIns="0" rtlCol="0"/>
            <a:lstStyle/>
            <a:p>
              <a:endParaRPr/>
            </a:p>
          </p:txBody>
        </p:sp>
        <p:sp>
          <p:nvSpPr>
            <p:cNvPr id="74" name="object 68"/>
            <p:cNvSpPr/>
            <p:nvPr/>
          </p:nvSpPr>
          <p:spPr>
            <a:xfrm>
              <a:off x="2271765" y="2043008"/>
              <a:ext cx="261367" cy="161290"/>
            </a:xfrm>
            <a:custGeom>
              <a:avLst/>
              <a:gdLst/>
              <a:ahLst/>
              <a:cxnLst/>
              <a:rect l="l" t="t" r="r" b="b"/>
              <a:pathLst>
                <a:path w="302894" h="161290">
                  <a:moveTo>
                    <a:pt x="212884" y="0"/>
                  </a:moveTo>
                  <a:lnTo>
                    <a:pt x="166965" y="0"/>
                  </a:lnTo>
                  <a:lnTo>
                    <a:pt x="0" y="35964"/>
                  </a:lnTo>
                  <a:lnTo>
                    <a:pt x="88709" y="161009"/>
                  </a:lnTo>
                  <a:lnTo>
                    <a:pt x="195753" y="133059"/>
                  </a:lnTo>
                  <a:lnTo>
                    <a:pt x="302768" y="104557"/>
                  </a:lnTo>
                  <a:lnTo>
                    <a:pt x="212884" y="0"/>
                  </a:lnTo>
                  <a:close/>
                </a:path>
              </a:pathLst>
            </a:custGeom>
            <a:solidFill>
              <a:srgbClr val="FFD367">
                <a:alpha val="75000"/>
              </a:srgbClr>
            </a:solidFill>
          </p:spPr>
          <p:txBody>
            <a:bodyPr wrap="square" lIns="0" tIns="0" rIns="0" bIns="0" rtlCol="0"/>
            <a:lstStyle/>
            <a:p>
              <a:endParaRPr/>
            </a:p>
          </p:txBody>
        </p:sp>
        <p:sp>
          <p:nvSpPr>
            <p:cNvPr id="75" name="object 69"/>
            <p:cNvSpPr/>
            <p:nvPr/>
          </p:nvSpPr>
          <p:spPr>
            <a:xfrm>
              <a:off x="2464781" y="2043008"/>
              <a:ext cx="261367" cy="102235"/>
            </a:xfrm>
            <a:custGeom>
              <a:avLst/>
              <a:gdLst/>
              <a:ahLst/>
              <a:cxnLst/>
              <a:rect l="l" t="t" r="r" b="b"/>
              <a:pathLst>
                <a:path w="302894" h="102235">
                  <a:moveTo>
                    <a:pt x="256245" y="0"/>
                  </a:moveTo>
                  <a:lnTo>
                    <a:pt x="0" y="0"/>
                  </a:lnTo>
                  <a:lnTo>
                    <a:pt x="88483" y="102044"/>
                  </a:lnTo>
                  <a:lnTo>
                    <a:pt x="249089" y="58339"/>
                  </a:lnTo>
                  <a:lnTo>
                    <a:pt x="302593" y="43522"/>
                  </a:lnTo>
                  <a:lnTo>
                    <a:pt x="256245" y="0"/>
                  </a:lnTo>
                  <a:close/>
                </a:path>
              </a:pathLst>
            </a:custGeom>
            <a:solidFill>
              <a:srgbClr val="FFCC4C">
                <a:alpha val="75000"/>
              </a:srgbClr>
            </a:solidFill>
          </p:spPr>
          <p:txBody>
            <a:bodyPr wrap="square" lIns="0" tIns="0" rIns="0" bIns="0" rtlCol="0"/>
            <a:lstStyle/>
            <a:p>
              <a:endParaRPr/>
            </a:p>
          </p:txBody>
        </p:sp>
        <p:sp>
          <p:nvSpPr>
            <p:cNvPr id="76" name="object 70"/>
            <p:cNvSpPr/>
            <p:nvPr/>
          </p:nvSpPr>
          <p:spPr>
            <a:xfrm>
              <a:off x="2696014" y="2043008"/>
              <a:ext cx="163834" cy="41275"/>
            </a:xfrm>
            <a:custGeom>
              <a:avLst/>
              <a:gdLst/>
              <a:ahLst/>
              <a:cxnLst/>
              <a:rect l="l" t="t" r="r" b="b"/>
              <a:pathLst>
                <a:path w="189865" h="41275">
                  <a:moveTo>
                    <a:pt x="189467" y="0"/>
                  </a:moveTo>
                  <a:lnTo>
                    <a:pt x="0" y="0"/>
                  </a:lnTo>
                  <a:lnTo>
                    <a:pt x="43972" y="40898"/>
                  </a:lnTo>
                  <a:lnTo>
                    <a:pt x="189467" y="0"/>
                  </a:lnTo>
                  <a:close/>
                </a:path>
              </a:pathLst>
            </a:custGeom>
            <a:solidFill>
              <a:srgbClr val="FFE298">
                <a:alpha val="75000"/>
              </a:srgbClr>
            </a:solidFill>
          </p:spPr>
          <p:txBody>
            <a:bodyPr wrap="square" lIns="0" tIns="0" rIns="0" bIns="0" rtlCol="0"/>
            <a:lstStyle/>
            <a:p>
              <a:endParaRPr/>
            </a:p>
          </p:txBody>
        </p:sp>
        <p:sp>
          <p:nvSpPr>
            <p:cNvPr id="77" name="object 71"/>
            <p:cNvSpPr/>
            <p:nvPr/>
          </p:nvSpPr>
          <p:spPr>
            <a:xfrm>
              <a:off x="0" y="3447036"/>
              <a:ext cx="5479" cy="59055"/>
            </a:xfrm>
            <a:custGeom>
              <a:avLst/>
              <a:gdLst/>
              <a:ahLst/>
              <a:cxnLst/>
              <a:rect l="l" t="t" r="r" b="b"/>
              <a:pathLst>
                <a:path w="6350" h="59055">
                  <a:moveTo>
                    <a:pt x="0" y="0"/>
                  </a:moveTo>
                  <a:lnTo>
                    <a:pt x="0" y="58794"/>
                  </a:lnTo>
                  <a:lnTo>
                    <a:pt x="6146" y="58814"/>
                  </a:lnTo>
                  <a:lnTo>
                    <a:pt x="0" y="0"/>
                  </a:lnTo>
                  <a:close/>
                </a:path>
              </a:pathLst>
            </a:custGeom>
            <a:solidFill>
              <a:srgbClr val="FFD367">
                <a:alpha val="75000"/>
              </a:srgbClr>
            </a:solidFill>
          </p:spPr>
          <p:txBody>
            <a:bodyPr wrap="square" lIns="0" tIns="0" rIns="0" bIns="0" rtlCol="0"/>
            <a:lstStyle/>
            <a:p>
              <a:endParaRPr/>
            </a:p>
          </p:txBody>
        </p:sp>
        <p:pic>
          <p:nvPicPr>
            <p:cNvPr id="78" name="object 72"/>
            <p:cNvPicPr/>
            <p:nvPr/>
          </p:nvPicPr>
          <p:blipFill>
            <a:blip r:embed="rId9" cstate="print"/>
            <a:stretch>
              <a:fillRect/>
            </a:stretch>
          </p:blipFill>
          <p:spPr>
            <a:xfrm>
              <a:off x="356510" y="3268086"/>
              <a:ext cx="201937" cy="222173"/>
            </a:xfrm>
            <a:prstGeom prst="rect">
              <a:avLst/>
            </a:prstGeom>
          </p:spPr>
        </p:pic>
        <p:sp>
          <p:nvSpPr>
            <p:cNvPr id="79" name="object 73"/>
            <p:cNvSpPr/>
            <p:nvPr/>
          </p:nvSpPr>
          <p:spPr>
            <a:xfrm>
              <a:off x="929594" y="3160595"/>
              <a:ext cx="227395" cy="248285"/>
            </a:xfrm>
            <a:custGeom>
              <a:avLst/>
              <a:gdLst/>
              <a:ahLst/>
              <a:cxnLst/>
              <a:rect l="l" t="t" r="r" b="b"/>
              <a:pathLst>
                <a:path w="263525" h="248284">
                  <a:moveTo>
                    <a:pt x="221272" y="0"/>
                  </a:moveTo>
                  <a:lnTo>
                    <a:pt x="165717" y="10935"/>
                  </a:lnTo>
                  <a:lnTo>
                    <a:pt x="110321" y="21488"/>
                  </a:lnTo>
                  <a:lnTo>
                    <a:pt x="55083" y="31650"/>
                  </a:lnTo>
                  <a:lnTo>
                    <a:pt x="0" y="41414"/>
                  </a:lnTo>
                  <a:lnTo>
                    <a:pt x="36042" y="248031"/>
                  </a:lnTo>
                  <a:lnTo>
                    <a:pt x="81196" y="240214"/>
                  </a:lnTo>
                  <a:lnTo>
                    <a:pt x="126481" y="232096"/>
                  </a:lnTo>
                  <a:lnTo>
                    <a:pt x="171892" y="223678"/>
                  </a:lnTo>
                  <a:lnTo>
                    <a:pt x="217426" y="214960"/>
                  </a:lnTo>
                  <a:lnTo>
                    <a:pt x="263080" y="205943"/>
                  </a:lnTo>
                  <a:lnTo>
                    <a:pt x="221272" y="0"/>
                  </a:lnTo>
                  <a:close/>
                </a:path>
              </a:pathLst>
            </a:custGeom>
            <a:solidFill>
              <a:srgbClr val="FFD367">
                <a:alpha val="75000"/>
              </a:srgbClr>
            </a:solidFill>
          </p:spPr>
          <p:txBody>
            <a:bodyPr wrap="square" lIns="0" tIns="0" rIns="0" bIns="0" rtlCol="0"/>
            <a:lstStyle/>
            <a:p>
              <a:endParaRPr/>
            </a:p>
          </p:txBody>
        </p:sp>
        <p:sp>
          <p:nvSpPr>
            <p:cNvPr id="80" name="object 74"/>
            <p:cNvSpPr/>
            <p:nvPr/>
          </p:nvSpPr>
          <p:spPr>
            <a:xfrm>
              <a:off x="1332275" y="3052012"/>
              <a:ext cx="247668" cy="259715"/>
            </a:xfrm>
            <a:custGeom>
              <a:avLst/>
              <a:gdLst/>
              <a:ahLst/>
              <a:cxnLst/>
              <a:rect l="l" t="t" r="r" b="b"/>
              <a:pathLst>
                <a:path w="287019" h="259715">
                  <a:moveTo>
                    <a:pt x="229869" y="0"/>
                  </a:moveTo>
                  <a:lnTo>
                    <a:pt x="137675" y="23097"/>
                  </a:lnTo>
                  <a:lnTo>
                    <a:pt x="45808" y="45130"/>
                  </a:lnTo>
                  <a:lnTo>
                    <a:pt x="0" y="55752"/>
                  </a:lnTo>
                  <a:lnTo>
                    <a:pt x="49187" y="259486"/>
                  </a:lnTo>
                  <a:lnTo>
                    <a:pt x="96499" y="248284"/>
                  </a:lnTo>
                  <a:lnTo>
                    <a:pt x="143918" y="236751"/>
                  </a:lnTo>
                  <a:lnTo>
                    <a:pt x="191442" y="224895"/>
                  </a:lnTo>
                  <a:lnTo>
                    <a:pt x="239070" y="212722"/>
                  </a:lnTo>
                  <a:lnTo>
                    <a:pt x="286804" y="200240"/>
                  </a:lnTo>
                  <a:lnTo>
                    <a:pt x="229869" y="0"/>
                  </a:lnTo>
                  <a:close/>
                </a:path>
              </a:pathLst>
            </a:custGeom>
            <a:solidFill>
              <a:srgbClr val="FFCC4C">
                <a:alpha val="75000"/>
              </a:srgbClr>
            </a:solidFill>
          </p:spPr>
          <p:txBody>
            <a:bodyPr wrap="square" lIns="0" tIns="0" rIns="0" bIns="0" rtlCol="0"/>
            <a:lstStyle/>
            <a:p>
              <a:endParaRPr/>
            </a:p>
          </p:txBody>
        </p:sp>
        <p:sp>
          <p:nvSpPr>
            <p:cNvPr id="81" name="object 75"/>
            <p:cNvSpPr/>
            <p:nvPr/>
          </p:nvSpPr>
          <p:spPr>
            <a:xfrm>
              <a:off x="1749974" y="2550461"/>
              <a:ext cx="1188479" cy="628015"/>
            </a:xfrm>
            <a:custGeom>
              <a:avLst/>
              <a:gdLst/>
              <a:ahLst/>
              <a:cxnLst/>
              <a:rect l="l" t="t" r="r" b="b"/>
              <a:pathLst>
                <a:path w="1377315" h="628015">
                  <a:moveTo>
                    <a:pt x="313182" y="551014"/>
                  </a:moveTo>
                  <a:lnTo>
                    <a:pt x="237286" y="362991"/>
                  </a:lnTo>
                  <a:lnTo>
                    <a:pt x="142201" y="391833"/>
                  </a:lnTo>
                  <a:lnTo>
                    <a:pt x="47345" y="419608"/>
                  </a:lnTo>
                  <a:lnTo>
                    <a:pt x="0" y="433108"/>
                  </a:lnTo>
                  <a:lnTo>
                    <a:pt x="66370" y="627824"/>
                  </a:lnTo>
                  <a:lnTo>
                    <a:pt x="115570" y="613092"/>
                  </a:lnTo>
                  <a:lnTo>
                    <a:pt x="164858" y="598030"/>
                  </a:lnTo>
                  <a:lnTo>
                    <a:pt x="214210" y="582663"/>
                  </a:lnTo>
                  <a:lnTo>
                    <a:pt x="263652" y="566991"/>
                  </a:lnTo>
                  <a:lnTo>
                    <a:pt x="313182" y="551014"/>
                  </a:lnTo>
                  <a:close/>
                </a:path>
                <a:path w="1377315" h="628015">
                  <a:moveTo>
                    <a:pt x="1376756" y="143014"/>
                  </a:moveTo>
                  <a:lnTo>
                    <a:pt x="1253807" y="0"/>
                  </a:lnTo>
                  <a:lnTo>
                    <a:pt x="1155407" y="39331"/>
                  </a:lnTo>
                  <a:lnTo>
                    <a:pt x="1056970" y="77774"/>
                  </a:lnTo>
                  <a:lnTo>
                    <a:pt x="1007757" y="96672"/>
                  </a:lnTo>
                  <a:lnTo>
                    <a:pt x="1118641" y="252971"/>
                  </a:lnTo>
                  <a:lnTo>
                    <a:pt x="1204671" y="217055"/>
                  </a:lnTo>
                  <a:lnTo>
                    <a:pt x="1290713" y="180403"/>
                  </a:lnTo>
                  <a:lnTo>
                    <a:pt x="1376756" y="143014"/>
                  </a:lnTo>
                  <a:close/>
                </a:path>
              </a:pathLst>
            </a:custGeom>
            <a:solidFill>
              <a:srgbClr val="FFD367">
                <a:alpha val="75000"/>
              </a:srgbClr>
            </a:solidFill>
          </p:spPr>
          <p:txBody>
            <a:bodyPr wrap="square" lIns="0" tIns="0" rIns="0" bIns="0" rtlCol="0"/>
            <a:lstStyle/>
            <a:p>
              <a:endParaRPr/>
            </a:p>
          </p:txBody>
        </p:sp>
        <p:sp>
          <p:nvSpPr>
            <p:cNvPr id="82" name="object 76"/>
            <p:cNvSpPr/>
            <p:nvPr/>
          </p:nvSpPr>
          <p:spPr>
            <a:xfrm>
              <a:off x="3063284" y="2093680"/>
              <a:ext cx="802730" cy="472440"/>
            </a:xfrm>
            <a:custGeom>
              <a:avLst/>
              <a:gdLst/>
              <a:ahLst/>
              <a:cxnLst/>
              <a:rect l="l" t="t" r="r" b="b"/>
              <a:pathLst>
                <a:path w="930275" h="472440">
                  <a:moveTo>
                    <a:pt x="395008" y="348449"/>
                  </a:moveTo>
                  <a:lnTo>
                    <a:pt x="246316" y="237858"/>
                  </a:lnTo>
                  <a:lnTo>
                    <a:pt x="147904" y="281406"/>
                  </a:lnTo>
                  <a:lnTo>
                    <a:pt x="49339" y="324256"/>
                  </a:lnTo>
                  <a:lnTo>
                    <a:pt x="0" y="345414"/>
                  </a:lnTo>
                  <a:lnTo>
                    <a:pt x="136321" y="472300"/>
                  </a:lnTo>
                  <a:lnTo>
                    <a:pt x="222694" y="431660"/>
                  </a:lnTo>
                  <a:lnTo>
                    <a:pt x="308914" y="390372"/>
                  </a:lnTo>
                  <a:lnTo>
                    <a:pt x="395008" y="348449"/>
                  </a:lnTo>
                  <a:close/>
                </a:path>
                <a:path w="930275" h="472440">
                  <a:moveTo>
                    <a:pt x="930059" y="72732"/>
                  </a:moveTo>
                  <a:lnTo>
                    <a:pt x="756246" y="0"/>
                  </a:lnTo>
                  <a:lnTo>
                    <a:pt x="659218" y="46812"/>
                  </a:lnTo>
                  <a:lnTo>
                    <a:pt x="561835" y="93065"/>
                  </a:lnTo>
                  <a:lnTo>
                    <a:pt x="513016" y="115938"/>
                  </a:lnTo>
                  <a:lnTo>
                    <a:pt x="674979" y="207416"/>
                  </a:lnTo>
                  <a:lnTo>
                    <a:pt x="760323" y="163055"/>
                  </a:lnTo>
                  <a:lnTo>
                    <a:pt x="845350" y="118148"/>
                  </a:lnTo>
                  <a:lnTo>
                    <a:pt x="930059" y="72732"/>
                  </a:lnTo>
                  <a:close/>
                </a:path>
              </a:pathLst>
            </a:custGeom>
            <a:solidFill>
              <a:srgbClr val="FFCC4C">
                <a:alpha val="75000"/>
              </a:srgbClr>
            </a:solidFill>
          </p:spPr>
          <p:txBody>
            <a:bodyPr wrap="square" lIns="0" tIns="0" rIns="0" bIns="0" rtlCol="0"/>
            <a:lstStyle/>
            <a:p>
              <a:endParaRPr/>
            </a:p>
          </p:txBody>
        </p:sp>
      </p:grpSp>
    </p:spTree>
    <p:extLst>
      <p:ext uri="{BB962C8B-B14F-4D97-AF65-F5344CB8AC3E}">
        <p14:creationId xmlns:p14="http://schemas.microsoft.com/office/powerpoint/2010/main" val="4240160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2">
    <p:spTree>
      <p:nvGrpSpPr>
        <p:cNvPr id="1" name=""/>
        <p:cNvGrpSpPr/>
        <p:nvPr/>
      </p:nvGrpSpPr>
      <p:grpSpPr>
        <a:xfrm>
          <a:off x="0" y="0"/>
          <a:ext cx="0" cy="0"/>
          <a:chOff x="0" y="0"/>
          <a:chExt cx="0" cy="0"/>
        </a:xfrm>
      </p:grpSpPr>
      <p:pic>
        <p:nvPicPr>
          <p:cNvPr id="7" name="bg object 16"/>
          <p:cNvPicPr/>
          <p:nvPr userDrawn="1"/>
        </p:nvPicPr>
        <p:blipFill>
          <a:blip r:embed="rId2" cstate="print"/>
          <a:stretch>
            <a:fillRect/>
          </a:stretch>
        </p:blipFill>
        <p:spPr>
          <a:xfrm>
            <a:off x="0" y="558675"/>
            <a:ext cx="6858000" cy="7936762"/>
          </a:xfrm>
          <a:prstGeom prst="rect">
            <a:avLst/>
          </a:prstGeom>
        </p:spPr>
      </p:pic>
      <p:sp>
        <p:nvSpPr>
          <p:cNvPr id="8" name="bg object 17"/>
          <p:cNvSpPr/>
          <p:nvPr userDrawn="1"/>
        </p:nvSpPr>
        <p:spPr>
          <a:xfrm>
            <a:off x="0" y="1062225"/>
            <a:ext cx="3412192" cy="7080998"/>
          </a:xfrm>
          <a:custGeom>
            <a:avLst/>
            <a:gdLst/>
            <a:ahLst/>
            <a:cxnLst/>
            <a:rect l="l" t="t" r="r" b="b"/>
            <a:pathLst>
              <a:path w="3867150" h="8025130">
                <a:moveTo>
                  <a:pt x="0" y="8024723"/>
                </a:moveTo>
                <a:lnTo>
                  <a:pt x="0" y="1467959"/>
                </a:lnTo>
                <a:lnTo>
                  <a:pt x="3867122" y="0"/>
                </a:lnTo>
                <a:lnTo>
                  <a:pt x="3867122" y="6556763"/>
                </a:lnTo>
                <a:lnTo>
                  <a:pt x="0" y="8024723"/>
                </a:lnTo>
                <a:close/>
              </a:path>
            </a:pathLst>
          </a:custGeom>
          <a:solidFill>
            <a:srgbClr val="006633">
              <a:alpha val="89799"/>
            </a:srgbClr>
          </a:solidFill>
        </p:spPr>
        <p:txBody>
          <a:bodyPr wrap="square" lIns="0" tIns="0" rIns="0" bIns="0" rtlCol="0"/>
          <a:lstStyle/>
          <a:p>
            <a:endParaRPr/>
          </a:p>
        </p:txBody>
      </p:sp>
      <p:pic>
        <p:nvPicPr>
          <p:cNvPr id="9" name="bg object 18"/>
          <p:cNvPicPr/>
          <p:nvPr userDrawn="1"/>
        </p:nvPicPr>
        <p:blipFill>
          <a:blip r:embed="rId3" cstate="print"/>
          <a:stretch>
            <a:fillRect/>
          </a:stretch>
        </p:blipFill>
        <p:spPr>
          <a:xfrm>
            <a:off x="4453558" y="6848944"/>
            <a:ext cx="1983441" cy="1294279"/>
          </a:xfrm>
          <a:prstGeom prst="rect">
            <a:avLst/>
          </a:prstGeom>
        </p:spPr>
      </p:pic>
      <p:sp>
        <p:nvSpPr>
          <p:cNvPr id="12"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2151683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 Note-1">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A7480F3-9A3C-9442-A25C-5CD379404DA0}"/>
              </a:ext>
            </a:extLst>
          </p:cNvPr>
          <p:cNvPicPr>
            <a:picLocks noChangeAspect="1"/>
          </p:cNvPicPr>
          <p:nvPr userDrawn="1"/>
        </p:nvPicPr>
        <p:blipFill rotWithShape="1">
          <a:blip r:embed="rId2"/>
          <a:srcRect l="23095" t="1015" r="57497"/>
          <a:stretch/>
        </p:blipFill>
        <p:spPr>
          <a:xfrm>
            <a:off x="5065059" y="0"/>
            <a:ext cx="1792941" cy="9144000"/>
          </a:xfrm>
          <a:prstGeom prst="rect">
            <a:avLst/>
          </a:prstGeom>
        </p:spPr>
      </p:pic>
      <p:sp>
        <p:nvSpPr>
          <p:cNvPr id="20" name="TextBox 19"/>
          <p:cNvSpPr txBox="1"/>
          <p:nvPr userDrawn="1"/>
        </p:nvSpPr>
        <p:spPr>
          <a:xfrm>
            <a:off x="4957233" y="8818036"/>
            <a:ext cx="1824567" cy="307777"/>
          </a:xfrm>
          <a:prstGeom prst="rect">
            <a:avLst/>
          </a:prstGeom>
          <a:noFill/>
        </p:spPr>
        <p:txBody>
          <a:bodyPr wrap="square" rtlCol="0">
            <a:spAutoFit/>
          </a:bodyPr>
          <a:lstStyle/>
          <a:p>
            <a:pPr algn="r"/>
            <a:r>
              <a:rPr lang="en-US" sz="700">
                <a:solidFill>
                  <a:schemeClr val="bg1">
                    <a:lumMod val="75000"/>
                  </a:schemeClr>
                </a:solidFill>
                <a:latin typeface="Trebuchet MS" panose="020B0603020202020204" pitchFamily="34" charset="0"/>
              </a:rPr>
              <a:t>GEORGE MASON UNIVERSITY</a:t>
            </a:r>
            <a:r>
              <a:rPr lang="en-US" sz="700" baseline="0">
                <a:solidFill>
                  <a:schemeClr val="bg1">
                    <a:lumMod val="75000"/>
                  </a:schemeClr>
                </a:solidFill>
                <a:latin typeface="Trebuchet MS" panose="020B0603020202020204" pitchFamily="34" charset="0"/>
              </a:rPr>
              <a:t> CYBERSECURITY</a:t>
            </a:r>
            <a:endParaRPr lang="en-US" sz="700">
              <a:solidFill>
                <a:schemeClr val="bg1">
                  <a:lumMod val="75000"/>
                </a:schemeClr>
              </a:solidFill>
              <a:latin typeface="Trebuchet MS" panose="020B0603020202020204" pitchFamily="34" charset="0"/>
            </a:endParaRPr>
          </a:p>
        </p:txBody>
      </p:sp>
      <p:sp>
        <p:nvSpPr>
          <p:cNvPr id="21"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65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83898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eaker Note-2">
    <p:spTree>
      <p:nvGrpSpPr>
        <p:cNvPr id="1" name=""/>
        <p:cNvGrpSpPr/>
        <p:nvPr/>
      </p:nvGrpSpPr>
      <p:grpSpPr>
        <a:xfrm>
          <a:off x="0" y="0"/>
          <a:ext cx="0" cy="0"/>
          <a:chOff x="0" y="0"/>
          <a:chExt cx="0" cy="0"/>
        </a:xfrm>
      </p:grpSpPr>
      <p:pic>
        <p:nvPicPr>
          <p:cNvPr id="8" name="Picture 7" descr="130826017.jpg"/>
          <p:cNvPicPr>
            <a:picLocks noChangeAspect="1"/>
          </p:cNvPicPr>
          <p:nvPr userDrawn="1"/>
        </p:nvPicPr>
        <p:blipFill rotWithShape="1">
          <a:blip r:embed="rId2" cstate="print">
            <a:duotone>
              <a:prstClr val="black"/>
              <a:srgbClr val="00909E">
                <a:tint val="45000"/>
                <a:satMod val="400000"/>
              </a:srgbClr>
            </a:duotone>
            <a:extLst>
              <a:ext uri="{28A0092B-C50C-407E-A947-70E740481C1C}">
                <a14:useLocalDpi xmlns:a14="http://schemas.microsoft.com/office/drawing/2010/main" val="0"/>
              </a:ext>
            </a:extLst>
          </a:blip>
          <a:srcRect t="9398" b="33271"/>
          <a:stretch/>
        </p:blipFill>
        <p:spPr>
          <a:xfrm>
            <a:off x="0" y="1"/>
            <a:ext cx="6858000" cy="2621165"/>
          </a:xfrm>
          <a:prstGeom prst="rect">
            <a:avLst/>
          </a:prstGeom>
        </p:spPr>
      </p:pic>
      <p:sp>
        <p:nvSpPr>
          <p:cNvPr id="2" name="Rectangle 1"/>
          <p:cNvSpPr/>
          <p:nvPr userDrawn="1"/>
        </p:nvSpPr>
        <p:spPr>
          <a:xfrm>
            <a:off x="-45720" y="1485900"/>
            <a:ext cx="6949440" cy="765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4957233" y="8818036"/>
            <a:ext cx="1824567" cy="307777"/>
          </a:xfrm>
          <a:prstGeom prst="rect">
            <a:avLst/>
          </a:prstGeom>
          <a:noFill/>
        </p:spPr>
        <p:txBody>
          <a:bodyPr wrap="square" rtlCol="0">
            <a:spAutoFit/>
          </a:bodyPr>
          <a:lstStyle/>
          <a:p>
            <a:pPr algn="r"/>
            <a:r>
              <a:rPr lang="en-US" sz="700">
                <a:solidFill>
                  <a:schemeClr val="bg1">
                    <a:lumMod val="75000"/>
                  </a:schemeClr>
                </a:solidFill>
                <a:latin typeface="Trebuchet MS" panose="020B0603020202020204" pitchFamily="34" charset="0"/>
              </a:rPr>
              <a:t>GEORGE MASON UNIVERSITY</a:t>
            </a:r>
            <a:r>
              <a:rPr lang="en-US" sz="700" baseline="0">
                <a:solidFill>
                  <a:schemeClr val="bg1">
                    <a:lumMod val="75000"/>
                  </a:schemeClr>
                </a:solidFill>
                <a:latin typeface="Trebuchet MS" panose="020B0603020202020204" pitchFamily="34" charset="0"/>
              </a:rPr>
              <a:t> CYBERSECURITY</a:t>
            </a:r>
            <a:endParaRPr lang="en-US" sz="700">
              <a:solidFill>
                <a:schemeClr val="bg1">
                  <a:lumMod val="75000"/>
                </a:schemeClr>
              </a:solidFill>
              <a:latin typeface="Trebuchet MS" panose="020B0603020202020204" pitchFamily="34" charset="0"/>
            </a:endParaRPr>
          </a:p>
        </p:txBody>
      </p:sp>
      <p:sp>
        <p:nvSpPr>
          <p:cNvPr id="13" name="Slide Number Placeholder 5"/>
          <p:cNvSpPr>
            <a:spLocks noGrp="1"/>
          </p:cNvSpPr>
          <p:nvPr>
            <p:ph type="sldNum" sz="quarter" idx="4"/>
          </p:nvPr>
        </p:nvSpPr>
        <p:spPr>
          <a:xfrm>
            <a:off x="6272212" y="8592823"/>
            <a:ext cx="471488" cy="195580"/>
          </a:xfrm>
          <a:prstGeom prst="rect">
            <a:avLst/>
          </a:prstGeom>
        </p:spPr>
        <p:txBody>
          <a:bodyPr vert="horz" lIns="91440" tIns="45720" rIns="91440" bIns="45720" rtlCol="0" anchor="ctr"/>
          <a:lstStyle>
            <a:lvl1pPr algn="r">
              <a:defRPr sz="1000" b="1">
                <a:solidFill>
                  <a:schemeClr val="bg1">
                    <a:lumMod val="50000"/>
                  </a:schemeClr>
                </a:solidFill>
                <a:latin typeface="Trebuchet MS" panose="020B0603020202020204" pitchFamily="34" charset="0"/>
              </a:defRPr>
            </a:lvl1pPr>
          </a:lstStyle>
          <a:p>
            <a:fld id="{1720698C-157D-474D-8B0C-BF24C5F79DBA}" type="slidenum">
              <a:rPr lang="en-US" smtClean="0"/>
              <a:pPr/>
              <a:t>‹#›</a:t>
            </a:fld>
            <a:endParaRPr lang="en-US"/>
          </a:p>
        </p:txBody>
      </p:sp>
    </p:spTree>
    <p:extLst>
      <p:ext uri="{BB962C8B-B14F-4D97-AF65-F5344CB8AC3E}">
        <p14:creationId xmlns:p14="http://schemas.microsoft.com/office/powerpoint/2010/main" val="357294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1488" y="8630920"/>
            <a:ext cx="1543050" cy="331049"/>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2271713" y="8630920"/>
            <a:ext cx="2314575" cy="331049"/>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2" name="Title Placeholder 1"/>
          <p:cNvSpPr>
            <a:spLocks noGrp="1"/>
          </p:cNvSpPr>
          <p:nvPr>
            <p:ph type="title"/>
          </p:nvPr>
        </p:nvSpPr>
        <p:spPr>
          <a:xfrm>
            <a:off x="0" y="122421"/>
            <a:ext cx="5915025" cy="6858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471488" y="1077238"/>
            <a:ext cx="5915025" cy="71587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23"/>
          <p:cNvSpPr txBox="1"/>
          <p:nvPr userDrawn="1"/>
        </p:nvSpPr>
        <p:spPr>
          <a:xfrm>
            <a:off x="4957233" y="8818036"/>
            <a:ext cx="1824567" cy="307777"/>
          </a:xfrm>
          <a:prstGeom prst="rect">
            <a:avLst/>
          </a:prstGeom>
          <a:noFill/>
        </p:spPr>
        <p:txBody>
          <a:bodyPr wrap="square" rtlCol="0">
            <a:spAutoFit/>
          </a:bodyPr>
          <a:lstStyle/>
          <a:p>
            <a:pPr algn="r"/>
            <a:r>
              <a:rPr lang="en-US" sz="700">
                <a:solidFill>
                  <a:schemeClr val="bg1">
                    <a:lumMod val="75000"/>
                  </a:schemeClr>
                </a:solidFill>
                <a:latin typeface="Trebuchet MS" panose="020B0603020202020204" pitchFamily="34" charset="0"/>
              </a:rPr>
              <a:t>GEORGE MASON UNIVERSITY</a:t>
            </a:r>
            <a:r>
              <a:rPr lang="en-US" sz="700" baseline="0">
                <a:solidFill>
                  <a:schemeClr val="bg1">
                    <a:lumMod val="75000"/>
                  </a:schemeClr>
                </a:solidFill>
                <a:latin typeface="Trebuchet MS" panose="020B0603020202020204" pitchFamily="34" charset="0"/>
              </a:rPr>
              <a:t> CYBERSECURITY</a:t>
            </a:r>
            <a:endParaRPr lang="en-US" sz="700">
              <a:solidFill>
                <a:schemeClr val="bg1">
                  <a:lumMod val="75000"/>
                </a:schemeClr>
              </a:solidFill>
              <a:latin typeface="Trebuchet MS" panose="020B0603020202020204" pitchFamily="34" charset="0"/>
            </a:endParaRPr>
          </a:p>
        </p:txBody>
      </p:sp>
    </p:spTree>
    <p:extLst>
      <p:ext uri="{BB962C8B-B14F-4D97-AF65-F5344CB8AC3E}">
        <p14:creationId xmlns:p14="http://schemas.microsoft.com/office/powerpoint/2010/main" val="15320236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92" r:id="rId4"/>
    <p:sldLayoutId id="2147483693" r:id="rId5"/>
    <p:sldLayoutId id="2147483694" r:id="rId6"/>
    <p:sldLayoutId id="2147483682" r:id="rId7"/>
    <p:sldLayoutId id="2147483683" r:id="rId8"/>
    <p:sldLayoutId id="2147483684" r:id="rId9"/>
    <p:sldLayoutId id="2147483687" r:id="rId10"/>
    <p:sldLayoutId id="2147483686" r:id="rId11"/>
    <p:sldLayoutId id="2147483689" r:id="rId12"/>
    <p:sldLayoutId id="2147483690" r:id="rId13"/>
    <p:sldLayoutId id="2147483691" r:id="rId14"/>
    <p:sldLayoutId id="2147483685" r:id="rId15"/>
    <p:sldLayoutId id="2147483688" r:id="rId16"/>
    <p:sldLayoutId id="2147483676" r:id="rId17"/>
    <p:sldLayoutId id="2147483677" r:id="rId18"/>
    <p:sldLayoutId id="2147483678" r:id="rId19"/>
    <p:sldLayoutId id="2147483679" r:id="rId20"/>
    <p:sldLayoutId id="2147483680" r:id="rId21"/>
    <p:sldLayoutId id="2147483681" r:id="rId22"/>
  </p:sldLayoutIdLst>
  <p:hf hdr="0" ftr="0" dt="0"/>
  <p:txStyles>
    <p:titleStyle>
      <a:lvl1pPr algn="l" defTabSz="685800" rtl="0" eaLnBrk="1" latinLnBrk="0" hangingPunct="1">
        <a:lnSpc>
          <a:spcPct val="90000"/>
        </a:lnSpc>
        <a:spcBef>
          <a:spcPct val="0"/>
        </a:spcBef>
        <a:buNone/>
        <a:defRPr sz="3000" b="1" kern="1200">
          <a:solidFill>
            <a:srgbClr val="FFCC33"/>
          </a:solidFill>
          <a:latin typeface="Palatino Linotype" panose="02040502050505030304" pitchFamily="18"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Layout" Target="../diagrams/layout1.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30.jpeg"/><Relationship Id="rId5" Type="http://schemas.openxmlformats.org/officeDocument/2006/relationships/diagramColors" Target="../diagrams/colors1.xml"/><Relationship Id="rId10" Type="http://schemas.openxmlformats.org/officeDocument/2006/relationships/image" Target="../media/image29.jpeg"/><Relationship Id="rId4" Type="http://schemas.openxmlformats.org/officeDocument/2006/relationships/diagramQuickStyle" Target="../diagrams/quickStyle1.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a:latin typeface="Palatino Linotype"/>
              </a:rPr>
              <a:t>Bluetooth Vulnerability Research</a:t>
            </a:r>
            <a:endParaRPr lang="en-US" sz="2800"/>
          </a:p>
        </p:txBody>
      </p:sp>
      <p:graphicFrame>
        <p:nvGraphicFramePr>
          <p:cNvPr id="6" name="Content Placeholder 5"/>
          <p:cNvGraphicFramePr>
            <a:graphicFrameLocks noGrp="1"/>
          </p:cNvGraphicFramePr>
          <p:nvPr>
            <p:ph idx="1"/>
          </p:nvPr>
        </p:nvGraphicFramePr>
        <p:xfrm>
          <a:off x="-9301" y="866140"/>
          <a:ext cx="4124101" cy="2512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p:cNvSpPr txBox="1"/>
          <p:nvPr/>
        </p:nvSpPr>
        <p:spPr>
          <a:xfrm>
            <a:off x="3810000" y="866140"/>
            <a:ext cx="2971800" cy="461665"/>
          </a:xfrm>
          <a:prstGeom prst="rect">
            <a:avLst/>
          </a:prstGeom>
          <a:noFill/>
        </p:spPr>
        <p:txBody>
          <a:bodyPr wrap="square" lIns="45720" rIns="45720" rtlCol="0">
            <a:normAutofit/>
          </a:bodyPr>
          <a:lstStyle/>
          <a:p>
            <a:r>
              <a:rPr lang="en-US" sz="2400" b="1">
                <a:solidFill>
                  <a:srgbClr val="00909E"/>
                </a:solidFill>
                <a:latin typeface="Trebuchet MS" panose="020B0603020202020204" pitchFamily="34" charset="0"/>
                <a:ea typeface="Tahoma" panose="020B0604030504040204" pitchFamily="34" charset="0"/>
                <a:cs typeface="Tahoma" panose="020B0604030504040204" pitchFamily="34" charset="0"/>
              </a:rPr>
              <a:t>CHALLENGE</a:t>
            </a:r>
          </a:p>
        </p:txBody>
      </p:sp>
      <p:sp>
        <p:nvSpPr>
          <p:cNvPr id="20" name="TextBox 19"/>
          <p:cNvSpPr txBox="1"/>
          <p:nvPr/>
        </p:nvSpPr>
        <p:spPr>
          <a:xfrm>
            <a:off x="355599" y="3378200"/>
            <a:ext cx="2971800" cy="274320"/>
          </a:xfrm>
          <a:prstGeom prst="rect">
            <a:avLst/>
          </a:prstGeom>
          <a:noFill/>
        </p:spPr>
        <p:txBody>
          <a:bodyPr wrap="square" lIns="45720" tIns="45720" rIns="45720" bIns="45720" rtlCol="0" anchor="t">
            <a:normAutofit/>
          </a:bodyPr>
          <a:lstStyle/>
          <a:p>
            <a:r>
              <a:rPr lang="en-US" sz="800" b="1">
                <a:solidFill>
                  <a:srgbClr val="00909E"/>
                </a:solidFill>
                <a:latin typeface="Tahoma"/>
                <a:ea typeface="Tahoma"/>
                <a:cs typeface="Tahoma"/>
              </a:rPr>
              <a:t>SME:</a:t>
            </a:r>
            <a:r>
              <a:rPr lang="en-US" sz="800">
                <a:latin typeface="Tahoma"/>
                <a:ea typeface="Tahoma"/>
                <a:cs typeface="Tahoma"/>
              </a:rPr>
              <a:t> Christina Olk, Chase Whitt</a:t>
            </a:r>
          </a:p>
        </p:txBody>
      </p:sp>
      <p:sp>
        <p:nvSpPr>
          <p:cNvPr id="33" name="TextBox 32"/>
          <p:cNvSpPr txBox="1"/>
          <p:nvPr/>
        </p:nvSpPr>
        <p:spPr>
          <a:xfrm>
            <a:off x="3810000" y="1329864"/>
            <a:ext cx="2971800" cy="2011680"/>
          </a:xfrm>
          <a:prstGeom prst="rect">
            <a:avLst/>
          </a:prstGeom>
          <a:noFill/>
        </p:spPr>
        <p:txBody>
          <a:bodyPr wrap="square" lIns="45720" tIns="45720" rIns="45720" bIns="45720" rtlCol="0" anchor="t">
            <a:normAutofit/>
          </a:bodyPr>
          <a:lstStyle/>
          <a:p>
            <a:r>
              <a:rPr lang="en-US" sz="1200" dirty="0">
                <a:latin typeface="Tahoma"/>
                <a:ea typeface="+mn-lt"/>
                <a:cs typeface="+mn-lt"/>
              </a:rPr>
              <a:t>This project aimed to research existing Bluetooth Vulnerabilities in the Linux environment and develop a detection tool </a:t>
            </a:r>
            <a:r>
              <a:rPr lang="en-US" sz="1200">
                <a:latin typeface="Tahoma"/>
                <a:ea typeface="+mn-lt"/>
                <a:cs typeface="+mn-lt"/>
              </a:rPr>
              <a:t>to protect users. The vulnerabilities researched</a:t>
            </a:r>
            <a:r>
              <a:rPr lang="en-US" sz="1200" dirty="0">
                <a:latin typeface="Tahoma"/>
                <a:ea typeface="+mn-lt"/>
                <a:cs typeface="+mn-lt"/>
              </a:rPr>
              <a:t> by the team affect both personal devices as well as medical devices. These vulnerabilities shows that users who are not protected can lose their information, or their lives could be at risk.</a:t>
            </a:r>
            <a:endParaRPr lang="en-US" sz="1200">
              <a:latin typeface="Tahoma"/>
              <a:ea typeface="Tahoma" panose="020B0604030504040204" pitchFamily="34" charset="0"/>
              <a:cs typeface="Calibri"/>
            </a:endParaRPr>
          </a:p>
        </p:txBody>
      </p:sp>
      <p:grpSp>
        <p:nvGrpSpPr>
          <p:cNvPr id="40" name="Group 39"/>
          <p:cNvGrpSpPr/>
          <p:nvPr/>
        </p:nvGrpSpPr>
        <p:grpSpPr>
          <a:xfrm>
            <a:off x="126999" y="3652568"/>
            <a:ext cx="3200400" cy="1602024"/>
            <a:chOff x="126999" y="3710984"/>
            <a:chExt cx="3200400" cy="1504205"/>
          </a:xfrm>
        </p:grpSpPr>
        <p:sp>
          <p:nvSpPr>
            <p:cNvPr id="41" name="TextBox 40"/>
            <p:cNvSpPr txBox="1"/>
            <p:nvPr/>
          </p:nvSpPr>
          <p:spPr>
            <a:xfrm>
              <a:off x="126999" y="3710984"/>
              <a:ext cx="3200400" cy="317882"/>
            </a:xfrm>
            <a:prstGeom prst="rect">
              <a:avLst/>
            </a:prstGeom>
            <a:noFill/>
            <a:ln>
              <a:noFill/>
            </a:ln>
          </p:spPr>
          <p:txBody>
            <a:bodyPr wrap="square" lIns="45720" tIns="45720" rIns="45720" bIns="45720" rtlCol="0" anchor="ctr" anchorCtr="0">
              <a:spAutoFit/>
            </a:bodyPr>
            <a:lstStyle/>
            <a:p>
              <a:r>
                <a:rPr lang="en-US" sz="1600">
                  <a:solidFill>
                    <a:srgbClr val="006633"/>
                  </a:solidFill>
                  <a:latin typeface="Tahoma"/>
                  <a:ea typeface="Tahoma"/>
                  <a:cs typeface="Tahoma"/>
                </a:rPr>
                <a:t>Kelly-Ann Downer</a:t>
              </a:r>
              <a:endParaRPr lang="en-US" sz="1600">
                <a:solidFill>
                  <a:srgbClr val="006633"/>
                </a:solidFill>
                <a:latin typeface="Tahoma" panose="020B0604030504040204" pitchFamily="34" charset="0"/>
                <a:ea typeface="Tahoma" panose="020B0604030504040204" pitchFamily="34" charset="0"/>
                <a:cs typeface="Tahoma" panose="020B0604030504040204" pitchFamily="34" charset="0"/>
              </a:endParaRPr>
            </a:p>
          </p:txBody>
        </p:sp>
        <p:sp>
          <p:nvSpPr>
            <p:cNvPr id="42" name="TextBox 41"/>
            <p:cNvSpPr txBox="1"/>
            <p:nvPr/>
          </p:nvSpPr>
          <p:spPr>
            <a:xfrm>
              <a:off x="126999" y="3981987"/>
              <a:ext cx="3200400" cy="137160"/>
            </a:xfrm>
            <a:prstGeom prst="rect">
              <a:avLst/>
            </a:prstGeom>
            <a:noFill/>
            <a:ln>
              <a:noFill/>
            </a:ln>
          </p:spPr>
          <p:txBody>
            <a:bodyPr wrap="square" lIns="45720" tIns="45720" rIns="45720" bIns="45720" rtlCol="0" anchor="ctr" anchorCtr="0">
              <a:noAutofit/>
            </a:bodyPr>
            <a:lstStyle/>
            <a:p>
              <a:r>
                <a:rPr lang="en-US" sz="900">
                  <a:solidFill>
                    <a:schemeClr val="bg1">
                      <a:lumMod val="65000"/>
                    </a:schemeClr>
                  </a:solidFill>
                  <a:latin typeface="Trebuchet MS"/>
                </a:rPr>
                <a:t>Kingston, Jamaica </a:t>
              </a:r>
              <a:endParaRPr lang="en-US" sz="900">
                <a:solidFill>
                  <a:schemeClr val="bg1">
                    <a:lumMod val="65000"/>
                  </a:schemeClr>
                </a:solidFill>
                <a:latin typeface="Trebuchet MS" panose="020B0603020202020204" pitchFamily="34" charset="0"/>
              </a:endParaRPr>
            </a:p>
          </p:txBody>
        </p:sp>
        <p:sp>
          <p:nvSpPr>
            <p:cNvPr id="43" name="TextBox 42"/>
            <p:cNvSpPr txBox="1"/>
            <p:nvPr/>
          </p:nvSpPr>
          <p:spPr>
            <a:xfrm>
              <a:off x="126999" y="4122623"/>
              <a:ext cx="3200400" cy="548640"/>
            </a:xfrm>
            <a:prstGeom prst="rect">
              <a:avLst/>
            </a:prstGeom>
            <a:noFill/>
            <a:ln>
              <a:noFill/>
            </a:ln>
          </p:spPr>
          <p:txBody>
            <a:bodyPr wrap="square" lIns="45720" tIns="45720" rIns="45720" bIns="45720" rtlCol="0" anchor="t" anchorCtr="0">
              <a:noAutofit/>
            </a:bodyPr>
            <a:lstStyle/>
            <a:p>
              <a:r>
                <a:rPr lang="en-US" sz="900">
                  <a:solidFill>
                    <a:srgbClr val="00909E"/>
                  </a:solidFill>
                  <a:latin typeface="Trebuchet MS"/>
                  <a:ea typeface="Tahoma"/>
                  <a:cs typeface="Tahoma"/>
                </a:rPr>
                <a:t>Aspiration: </a:t>
              </a:r>
              <a:r>
                <a:rPr lang="en-US" sz="900">
                  <a:solidFill>
                    <a:srgbClr val="000000"/>
                  </a:solidFill>
                  <a:latin typeface="Palatino Linotype"/>
                  <a:ea typeface="Tahoma"/>
                  <a:cs typeface="Tahoma"/>
                </a:rPr>
                <a:t>In the future I hope to become a Digital Forensics investigator after completing my Master's Degree. </a:t>
              </a:r>
              <a:endParaRPr lang="en-US" sz="900">
                <a:latin typeface="Palatino Linotype" panose="02040502050505030304" pitchFamily="18" charset="0"/>
                <a:ea typeface="Tahoma"/>
                <a:cs typeface="Tahoma"/>
              </a:endParaRPr>
            </a:p>
          </p:txBody>
        </p:sp>
        <p:sp>
          <p:nvSpPr>
            <p:cNvPr id="44" name="TextBox 43"/>
            <p:cNvSpPr txBox="1"/>
            <p:nvPr/>
          </p:nvSpPr>
          <p:spPr>
            <a:xfrm>
              <a:off x="126999" y="4666549"/>
              <a:ext cx="3200400" cy="548640"/>
            </a:xfrm>
            <a:prstGeom prst="rect">
              <a:avLst/>
            </a:prstGeom>
            <a:noFill/>
            <a:ln>
              <a:noFill/>
            </a:ln>
          </p:spPr>
          <p:txBody>
            <a:bodyPr wrap="square" lIns="45720" tIns="45720" rIns="45720" bIns="45720" rtlCol="0" anchor="t" anchorCtr="0">
              <a:noAutofit/>
            </a:bodyPr>
            <a:lstStyle/>
            <a:p>
              <a:r>
                <a:rPr lang="en-US" sz="900" dirty="0">
                  <a:solidFill>
                    <a:srgbClr val="00909E"/>
                  </a:solidFill>
                  <a:latin typeface="Trebuchet MS"/>
                  <a:ea typeface="Tahoma"/>
                  <a:cs typeface="Tahoma"/>
                </a:rPr>
                <a:t>Class Comment:</a:t>
              </a:r>
              <a:r>
                <a:rPr lang="en-US" sz="900" dirty="0">
                  <a:latin typeface="Palatino Linotype"/>
                  <a:ea typeface="Tahoma"/>
                  <a:cs typeface="Tahoma"/>
                </a:rPr>
                <a:t> This course gave me a great professional experience with great mentor guidance. I also had the opportunity to work with an amazing team and collaborate on the research of Bluetooth Vulnerabilities. </a:t>
              </a:r>
            </a:p>
          </p:txBody>
        </p:sp>
      </p:grpSp>
      <p:grpSp>
        <p:nvGrpSpPr>
          <p:cNvPr id="45" name="Group 44"/>
          <p:cNvGrpSpPr/>
          <p:nvPr/>
        </p:nvGrpSpPr>
        <p:grpSpPr>
          <a:xfrm>
            <a:off x="126999" y="5282773"/>
            <a:ext cx="3200400" cy="1602024"/>
            <a:chOff x="126999" y="3710984"/>
            <a:chExt cx="3200400" cy="1504205"/>
          </a:xfrm>
        </p:grpSpPr>
        <p:sp>
          <p:nvSpPr>
            <p:cNvPr id="46" name="TextBox 45"/>
            <p:cNvSpPr txBox="1"/>
            <p:nvPr/>
          </p:nvSpPr>
          <p:spPr>
            <a:xfrm>
              <a:off x="126999" y="3710984"/>
              <a:ext cx="3200400" cy="317882"/>
            </a:xfrm>
            <a:prstGeom prst="rect">
              <a:avLst/>
            </a:prstGeom>
            <a:noFill/>
            <a:ln>
              <a:noFill/>
            </a:ln>
          </p:spPr>
          <p:txBody>
            <a:bodyPr wrap="square" lIns="45720" tIns="45720" rIns="45720" bIns="45720" rtlCol="0" anchor="ctr" anchorCtr="0">
              <a:spAutoFit/>
            </a:bodyPr>
            <a:lstStyle/>
            <a:p>
              <a:r>
                <a:rPr lang="en-US" sz="1600">
                  <a:solidFill>
                    <a:srgbClr val="006633"/>
                  </a:solidFill>
                  <a:latin typeface="Tahoma"/>
                  <a:ea typeface="Tahoma"/>
                  <a:cs typeface="Tahoma"/>
                </a:rPr>
                <a:t>Josh Minick</a:t>
              </a:r>
              <a:endParaRPr lang="en-US" sz="1600">
                <a:solidFill>
                  <a:srgbClr val="000000"/>
                </a:solidFill>
                <a:latin typeface="Calibri"/>
                <a:ea typeface="Calibri"/>
                <a:cs typeface="Calibri"/>
              </a:endParaRPr>
            </a:p>
          </p:txBody>
        </p:sp>
        <p:sp>
          <p:nvSpPr>
            <p:cNvPr id="47" name="TextBox 46"/>
            <p:cNvSpPr txBox="1"/>
            <p:nvPr/>
          </p:nvSpPr>
          <p:spPr>
            <a:xfrm>
              <a:off x="126999" y="3981987"/>
              <a:ext cx="3200400" cy="137160"/>
            </a:xfrm>
            <a:prstGeom prst="rect">
              <a:avLst/>
            </a:prstGeom>
            <a:noFill/>
            <a:ln>
              <a:noFill/>
            </a:ln>
          </p:spPr>
          <p:txBody>
            <a:bodyPr wrap="square" lIns="45720" tIns="45720" rIns="45720" bIns="45720" rtlCol="0" anchor="ctr" anchorCtr="0">
              <a:noAutofit/>
            </a:bodyPr>
            <a:lstStyle/>
            <a:p>
              <a:r>
                <a:rPr lang="en-US" sz="900" dirty="0">
                  <a:solidFill>
                    <a:schemeClr val="bg1">
                      <a:lumMod val="65000"/>
                    </a:schemeClr>
                  </a:solidFill>
                  <a:latin typeface="Trebuchet MS"/>
                </a:rPr>
                <a:t>Baltimore, MD</a:t>
              </a:r>
              <a:endParaRPr lang="en-US" sz="900" dirty="0">
                <a:solidFill>
                  <a:schemeClr val="bg1">
                    <a:lumMod val="65000"/>
                  </a:schemeClr>
                </a:solidFill>
                <a:latin typeface="Trebuchet MS" panose="020B0603020202020204" pitchFamily="34" charset="0"/>
              </a:endParaRPr>
            </a:p>
          </p:txBody>
        </p:sp>
        <p:sp>
          <p:nvSpPr>
            <p:cNvPr id="48" name="TextBox 47"/>
            <p:cNvSpPr txBox="1"/>
            <p:nvPr/>
          </p:nvSpPr>
          <p:spPr>
            <a:xfrm>
              <a:off x="126999" y="4122623"/>
              <a:ext cx="3200400" cy="548640"/>
            </a:xfrm>
            <a:prstGeom prst="rect">
              <a:avLst/>
            </a:prstGeom>
            <a:noFill/>
            <a:ln>
              <a:noFill/>
            </a:ln>
          </p:spPr>
          <p:txBody>
            <a:bodyPr wrap="square" lIns="45720" tIns="45720" rIns="45720" bIns="45720" rtlCol="0" anchor="t" anchorCtr="0">
              <a:noAutofit/>
            </a:bodyPr>
            <a:lstStyle/>
            <a:p>
              <a:r>
                <a:rPr lang="en-US" sz="900" dirty="0">
                  <a:solidFill>
                    <a:srgbClr val="00909E"/>
                  </a:solidFill>
                  <a:latin typeface="Trebuchet MS"/>
                  <a:ea typeface="Tahoma"/>
                  <a:cs typeface="Tahoma"/>
                </a:rPr>
                <a:t>Aspiration: </a:t>
              </a:r>
              <a:r>
                <a:rPr lang="en-US" sz="900" dirty="0">
                  <a:latin typeface="Palatino Linotype"/>
                  <a:ea typeface="Tahoma"/>
                  <a:cs typeface="Tahoma"/>
                </a:rPr>
                <a:t>I want to continue developing skills used on this project to go into vulnerability research in both public and private fields.</a:t>
              </a:r>
              <a:endParaRPr lang="en-US" sz="900" dirty="0">
                <a:latin typeface="Palatino Linotype" panose="02040502050505030304" pitchFamily="18" charset="0"/>
                <a:ea typeface="Tahoma"/>
                <a:cs typeface="Tahoma"/>
              </a:endParaRPr>
            </a:p>
          </p:txBody>
        </p:sp>
        <p:sp>
          <p:nvSpPr>
            <p:cNvPr id="49" name="TextBox 48"/>
            <p:cNvSpPr txBox="1"/>
            <p:nvPr/>
          </p:nvSpPr>
          <p:spPr>
            <a:xfrm>
              <a:off x="126999" y="4666549"/>
              <a:ext cx="3200400" cy="548640"/>
            </a:xfrm>
            <a:prstGeom prst="rect">
              <a:avLst/>
            </a:prstGeom>
            <a:noFill/>
            <a:ln>
              <a:noFill/>
            </a:ln>
          </p:spPr>
          <p:txBody>
            <a:bodyPr wrap="square" lIns="45720" tIns="45720" rIns="45720" bIns="45720" rtlCol="0" anchor="t" anchorCtr="0">
              <a:noAutofit/>
            </a:bodyPr>
            <a:lstStyle/>
            <a:p>
              <a:r>
                <a:rPr lang="en-US" sz="900" dirty="0">
                  <a:solidFill>
                    <a:srgbClr val="00909E"/>
                  </a:solidFill>
                  <a:latin typeface="Trebuchet MS"/>
                  <a:ea typeface="Tahoma"/>
                  <a:cs typeface="Tahoma"/>
                </a:rPr>
                <a:t>Class Comment:</a:t>
              </a:r>
              <a:r>
                <a:rPr lang="en-US" sz="900" dirty="0">
                  <a:latin typeface="Palatino Linotype"/>
                  <a:ea typeface="Tahoma"/>
                  <a:cs typeface="Tahoma"/>
                </a:rPr>
                <a:t> </a:t>
              </a:r>
              <a:r>
                <a:rPr lang="en-US" sz="900" dirty="0">
                  <a:latin typeface="Palatino Linotype"/>
                </a:rPr>
                <a:t>This project forced us to investigate CVEs through a fine lens to understand how the exploits worked. I got practical experience with vulnerability research and experience working with a team on this kind of project.</a:t>
              </a:r>
              <a:endParaRPr lang="en-US" sz="900" dirty="0">
                <a:latin typeface="Palatino Linotype" panose="02040502050505030304" pitchFamily="18" charset="0"/>
              </a:endParaRPr>
            </a:p>
          </p:txBody>
        </p:sp>
      </p:grpSp>
      <p:grpSp>
        <p:nvGrpSpPr>
          <p:cNvPr id="50" name="Group 49"/>
          <p:cNvGrpSpPr/>
          <p:nvPr/>
        </p:nvGrpSpPr>
        <p:grpSpPr>
          <a:xfrm>
            <a:off x="126999" y="6912978"/>
            <a:ext cx="3200400" cy="1602024"/>
            <a:chOff x="126999" y="3710984"/>
            <a:chExt cx="3200400" cy="1504205"/>
          </a:xfrm>
        </p:grpSpPr>
        <p:sp>
          <p:nvSpPr>
            <p:cNvPr id="51" name="TextBox 50"/>
            <p:cNvSpPr txBox="1"/>
            <p:nvPr/>
          </p:nvSpPr>
          <p:spPr>
            <a:xfrm>
              <a:off x="126999" y="3710984"/>
              <a:ext cx="3200400" cy="317882"/>
            </a:xfrm>
            <a:prstGeom prst="rect">
              <a:avLst/>
            </a:prstGeom>
            <a:noFill/>
            <a:ln>
              <a:noFill/>
            </a:ln>
          </p:spPr>
          <p:txBody>
            <a:bodyPr wrap="square" lIns="45720" tIns="45720" rIns="45720" bIns="45720" rtlCol="0" anchor="ctr" anchorCtr="0">
              <a:spAutoFit/>
            </a:bodyPr>
            <a:lstStyle/>
            <a:p>
              <a:r>
                <a:rPr lang="en-US" sz="1600">
                  <a:solidFill>
                    <a:srgbClr val="006633"/>
                  </a:solidFill>
                  <a:latin typeface="Tahoma"/>
                  <a:ea typeface="Tahoma"/>
                  <a:cs typeface="Tahoma"/>
                </a:rPr>
                <a:t>Jack Raymond</a:t>
              </a:r>
              <a:endParaRPr lang="en-US" sz="1600">
                <a:solidFill>
                  <a:srgbClr val="006633"/>
                </a:solidFill>
                <a:latin typeface="Tahoma" panose="020B0604030504040204" pitchFamily="34" charset="0"/>
                <a:ea typeface="Tahoma" panose="020B0604030504040204" pitchFamily="34" charset="0"/>
                <a:cs typeface="Tahoma" panose="020B0604030504040204" pitchFamily="34" charset="0"/>
              </a:endParaRPr>
            </a:p>
          </p:txBody>
        </p:sp>
        <p:sp>
          <p:nvSpPr>
            <p:cNvPr id="52" name="TextBox 51"/>
            <p:cNvSpPr txBox="1"/>
            <p:nvPr/>
          </p:nvSpPr>
          <p:spPr>
            <a:xfrm>
              <a:off x="126999" y="3981987"/>
              <a:ext cx="3200400" cy="137160"/>
            </a:xfrm>
            <a:prstGeom prst="rect">
              <a:avLst/>
            </a:prstGeom>
            <a:noFill/>
            <a:ln>
              <a:noFill/>
            </a:ln>
          </p:spPr>
          <p:txBody>
            <a:bodyPr wrap="square" lIns="45720" tIns="45720" rIns="45720" bIns="45720" rtlCol="0" anchor="ctr" anchorCtr="0">
              <a:noAutofit/>
            </a:bodyPr>
            <a:lstStyle/>
            <a:p>
              <a:r>
                <a:rPr lang="en-US" sz="900" dirty="0">
                  <a:solidFill>
                    <a:schemeClr val="bg1">
                      <a:lumMod val="65000"/>
                    </a:schemeClr>
                  </a:solidFill>
                  <a:latin typeface="Trebuchet MS"/>
                </a:rPr>
                <a:t>Long Beach, CA</a:t>
              </a:r>
              <a:endParaRPr lang="en-US" sz="900" dirty="0">
                <a:solidFill>
                  <a:schemeClr val="bg1">
                    <a:lumMod val="65000"/>
                  </a:schemeClr>
                </a:solidFill>
                <a:latin typeface="Trebuchet MS" panose="020B0603020202020204" pitchFamily="34" charset="0"/>
              </a:endParaRPr>
            </a:p>
          </p:txBody>
        </p:sp>
        <p:sp>
          <p:nvSpPr>
            <p:cNvPr id="53" name="TextBox 52"/>
            <p:cNvSpPr txBox="1"/>
            <p:nvPr/>
          </p:nvSpPr>
          <p:spPr>
            <a:xfrm>
              <a:off x="126999" y="4122623"/>
              <a:ext cx="3200400" cy="548640"/>
            </a:xfrm>
            <a:prstGeom prst="rect">
              <a:avLst/>
            </a:prstGeom>
            <a:noFill/>
            <a:ln>
              <a:noFill/>
            </a:ln>
          </p:spPr>
          <p:txBody>
            <a:bodyPr wrap="square" lIns="45720" tIns="45720" rIns="45720" bIns="45720" rtlCol="0" anchor="t" anchorCtr="0">
              <a:noAutofit/>
            </a:bodyPr>
            <a:lstStyle/>
            <a:p>
              <a:r>
                <a:rPr lang="en-US" sz="900" dirty="0">
                  <a:solidFill>
                    <a:srgbClr val="00909E"/>
                  </a:solidFill>
                  <a:latin typeface="Trebuchet MS"/>
                  <a:ea typeface="Tahoma"/>
                  <a:cs typeface="Tahoma"/>
                </a:rPr>
                <a:t>Aspiration: </a:t>
              </a:r>
              <a:r>
                <a:rPr lang="en-US" sz="900" dirty="0">
                  <a:solidFill>
                    <a:srgbClr val="000000"/>
                  </a:solidFill>
                  <a:latin typeface="Palatino Linotype"/>
                  <a:ea typeface="Tahoma"/>
                  <a:cs typeface="Tahoma"/>
                </a:rPr>
                <a:t>I want to live my life to its fullest and explore every opportunity. </a:t>
              </a:r>
            </a:p>
          </p:txBody>
        </p:sp>
        <p:sp>
          <p:nvSpPr>
            <p:cNvPr id="54" name="TextBox 53"/>
            <p:cNvSpPr txBox="1"/>
            <p:nvPr/>
          </p:nvSpPr>
          <p:spPr>
            <a:xfrm>
              <a:off x="126999" y="4666549"/>
              <a:ext cx="3200400" cy="548640"/>
            </a:xfrm>
            <a:prstGeom prst="rect">
              <a:avLst/>
            </a:prstGeom>
            <a:noFill/>
            <a:ln>
              <a:noFill/>
            </a:ln>
          </p:spPr>
          <p:txBody>
            <a:bodyPr wrap="square" lIns="45720" tIns="45720" rIns="45720" bIns="45720" rtlCol="0" anchor="t" anchorCtr="0">
              <a:noAutofit/>
            </a:bodyPr>
            <a:lstStyle/>
            <a:p>
              <a:r>
                <a:rPr lang="en-US" sz="900" dirty="0">
                  <a:solidFill>
                    <a:srgbClr val="00909E"/>
                  </a:solidFill>
                  <a:latin typeface="Trebuchet MS"/>
                  <a:ea typeface="Tahoma"/>
                  <a:cs typeface="Tahoma"/>
                </a:rPr>
                <a:t>Class Comment:</a:t>
              </a:r>
              <a:r>
                <a:rPr lang="en-US" sz="900" dirty="0">
                  <a:latin typeface="Palatino Linotype"/>
                  <a:ea typeface="Tahoma"/>
                  <a:cs typeface="Tahoma"/>
                </a:rPr>
                <a:t> This course has provided me with relevant experience for working with a team in a professional environment. </a:t>
              </a:r>
              <a:endParaRPr lang="en-US" sz="900" dirty="0">
                <a:latin typeface="Palatino Linotype" panose="02040502050505030304" pitchFamily="18" charset="0"/>
                <a:ea typeface="Tahoma"/>
                <a:cs typeface="Tahoma"/>
              </a:endParaRPr>
            </a:p>
          </p:txBody>
        </p:sp>
      </p:grpSp>
      <p:grpSp>
        <p:nvGrpSpPr>
          <p:cNvPr id="55" name="Group 54"/>
          <p:cNvGrpSpPr/>
          <p:nvPr/>
        </p:nvGrpSpPr>
        <p:grpSpPr>
          <a:xfrm>
            <a:off x="3517899" y="3652568"/>
            <a:ext cx="3200400" cy="1602024"/>
            <a:chOff x="126999" y="3710984"/>
            <a:chExt cx="3200400" cy="1504205"/>
          </a:xfrm>
        </p:grpSpPr>
        <p:sp>
          <p:nvSpPr>
            <p:cNvPr id="56" name="TextBox 55"/>
            <p:cNvSpPr txBox="1"/>
            <p:nvPr/>
          </p:nvSpPr>
          <p:spPr>
            <a:xfrm>
              <a:off x="126999" y="3710984"/>
              <a:ext cx="3200400" cy="317882"/>
            </a:xfrm>
            <a:prstGeom prst="rect">
              <a:avLst/>
            </a:prstGeom>
            <a:noFill/>
            <a:ln>
              <a:noFill/>
            </a:ln>
          </p:spPr>
          <p:txBody>
            <a:bodyPr wrap="square" lIns="45720" tIns="45720" rIns="45720" bIns="45720" rtlCol="0" anchor="ctr" anchorCtr="0">
              <a:spAutoFit/>
            </a:bodyPr>
            <a:lstStyle/>
            <a:p>
              <a:r>
                <a:rPr lang="en-US" sz="1600">
                  <a:solidFill>
                    <a:srgbClr val="006633"/>
                  </a:solidFill>
                  <a:latin typeface="Tahoma"/>
                  <a:ea typeface="Tahoma"/>
                  <a:cs typeface="Tahoma"/>
                </a:rPr>
                <a:t>Kaitlyn Malone</a:t>
              </a:r>
              <a:endParaRPr lang="en-US" sz="1600">
                <a:solidFill>
                  <a:srgbClr val="000000"/>
                </a:solidFill>
                <a:latin typeface="Calibri"/>
                <a:ea typeface="Calibri"/>
                <a:cs typeface="Calibri"/>
              </a:endParaRPr>
            </a:p>
          </p:txBody>
        </p:sp>
        <p:sp>
          <p:nvSpPr>
            <p:cNvPr id="57" name="TextBox 56"/>
            <p:cNvSpPr txBox="1"/>
            <p:nvPr/>
          </p:nvSpPr>
          <p:spPr>
            <a:xfrm>
              <a:off x="126999" y="3981987"/>
              <a:ext cx="3200400" cy="137160"/>
            </a:xfrm>
            <a:prstGeom prst="rect">
              <a:avLst/>
            </a:prstGeom>
            <a:noFill/>
            <a:ln>
              <a:noFill/>
            </a:ln>
          </p:spPr>
          <p:txBody>
            <a:bodyPr wrap="square" lIns="45720" tIns="45720" rIns="45720" bIns="45720" rtlCol="0" anchor="ctr" anchorCtr="0">
              <a:noAutofit/>
            </a:bodyPr>
            <a:lstStyle/>
            <a:p>
              <a:r>
                <a:rPr lang="en-US" sz="900">
                  <a:solidFill>
                    <a:schemeClr val="bg1">
                      <a:lumMod val="65000"/>
                    </a:schemeClr>
                  </a:solidFill>
                  <a:latin typeface="Trebuchet MS"/>
                </a:rPr>
                <a:t>Mechanicsville, VA</a:t>
              </a:r>
              <a:endParaRPr lang="en-US" sz="900">
                <a:solidFill>
                  <a:schemeClr val="bg1">
                    <a:lumMod val="65000"/>
                  </a:schemeClr>
                </a:solidFill>
                <a:latin typeface="Trebuchet MS" panose="020B0603020202020204" pitchFamily="34" charset="0"/>
              </a:endParaRPr>
            </a:p>
          </p:txBody>
        </p:sp>
        <p:sp>
          <p:nvSpPr>
            <p:cNvPr id="58" name="TextBox 57"/>
            <p:cNvSpPr txBox="1"/>
            <p:nvPr/>
          </p:nvSpPr>
          <p:spPr>
            <a:xfrm>
              <a:off x="126999" y="4122623"/>
              <a:ext cx="3200400" cy="548640"/>
            </a:xfrm>
            <a:prstGeom prst="rect">
              <a:avLst/>
            </a:prstGeom>
            <a:noFill/>
            <a:ln>
              <a:noFill/>
            </a:ln>
          </p:spPr>
          <p:txBody>
            <a:bodyPr wrap="square" lIns="45720" tIns="45720" rIns="45720" bIns="45720" rtlCol="0" anchor="t" anchorCtr="0">
              <a:noAutofit/>
            </a:bodyPr>
            <a:lstStyle/>
            <a:p>
              <a:r>
                <a:rPr lang="en-US" sz="900">
                  <a:solidFill>
                    <a:srgbClr val="00909E"/>
                  </a:solidFill>
                  <a:latin typeface="Trebuchet MS"/>
                  <a:ea typeface="Tahoma"/>
                  <a:cs typeface="Tahoma"/>
                </a:rPr>
                <a:t>Aspiration: </a:t>
              </a:r>
              <a:r>
                <a:rPr lang="en-US" sz="900">
                  <a:latin typeface="Palatino Linotype"/>
                </a:rPr>
                <a:t> I hope to one day work for an agency within the government. </a:t>
              </a:r>
              <a:endParaRPr lang="en-US" sz="900">
                <a:latin typeface="Palatino Linotype" panose="02040502050505030304" pitchFamily="18" charset="0"/>
              </a:endParaRPr>
            </a:p>
          </p:txBody>
        </p:sp>
        <p:sp>
          <p:nvSpPr>
            <p:cNvPr id="59" name="TextBox 58"/>
            <p:cNvSpPr txBox="1"/>
            <p:nvPr/>
          </p:nvSpPr>
          <p:spPr>
            <a:xfrm>
              <a:off x="126999" y="4666549"/>
              <a:ext cx="3200400" cy="548640"/>
            </a:xfrm>
            <a:prstGeom prst="rect">
              <a:avLst/>
            </a:prstGeom>
            <a:noFill/>
            <a:ln>
              <a:noFill/>
            </a:ln>
          </p:spPr>
          <p:txBody>
            <a:bodyPr wrap="square" lIns="45720" tIns="45720" rIns="45720" bIns="45720" rtlCol="0" anchor="t" anchorCtr="0">
              <a:noAutofit/>
            </a:bodyPr>
            <a:lstStyle/>
            <a:p>
              <a:r>
                <a:rPr lang="en-US" sz="900">
                  <a:solidFill>
                    <a:srgbClr val="00909E"/>
                  </a:solidFill>
                  <a:latin typeface="Trebuchet MS"/>
                  <a:ea typeface="Tahoma"/>
                  <a:cs typeface="Tahoma"/>
                </a:rPr>
                <a:t>Class Comment:</a:t>
              </a:r>
              <a:r>
                <a:rPr lang="en-US" sz="900">
                  <a:latin typeface="Palatino Linotype"/>
                  <a:ea typeface="Tahoma"/>
                  <a:cs typeface="Tahoma"/>
                </a:rPr>
                <a:t> This class has taught me the importance of good communication within a team as well as understanding that sometimes you have to step up and fill in a role when others become busy.</a:t>
              </a:r>
              <a:endParaRPr lang="en-US" sz="900">
                <a:latin typeface="Palatino Linotype" panose="02040502050505030304" pitchFamily="18" charset="0"/>
              </a:endParaRPr>
            </a:p>
          </p:txBody>
        </p:sp>
      </p:grpSp>
      <p:grpSp>
        <p:nvGrpSpPr>
          <p:cNvPr id="60" name="Group 59"/>
          <p:cNvGrpSpPr/>
          <p:nvPr/>
        </p:nvGrpSpPr>
        <p:grpSpPr>
          <a:xfrm>
            <a:off x="3517899" y="5282773"/>
            <a:ext cx="3200400" cy="1602024"/>
            <a:chOff x="126999" y="3710984"/>
            <a:chExt cx="3200400" cy="1504205"/>
          </a:xfrm>
        </p:grpSpPr>
        <p:sp>
          <p:nvSpPr>
            <p:cNvPr id="61" name="TextBox 60"/>
            <p:cNvSpPr txBox="1"/>
            <p:nvPr/>
          </p:nvSpPr>
          <p:spPr>
            <a:xfrm>
              <a:off x="126999" y="3710984"/>
              <a:ext cx="3200400" cy="317882"/>
            </a:xfrm>
            <a:prstGeom prst="rect">
              <a:avLst/>
            </a:prstGeom>
            <a:noFill/>
            <a:ln>
              <a:noFill/>
            </a:ln>
          </p:spPr>
          <p:txBody>
            <a:bodyPr wrap="square" lIns="45720" tIns="45720" rIns="45720" bIns="45720" rtlCol="0" anchor="ctr" anchorCtr="0">
              <a:spAutoFit/>
            </a:bodyPr>
            <a:lstStyle/>
            <a:p>
              <a:r>
                <a:rPr lang="en-US" sz="1600">
                  <a:solidFill>
                    <a:srgbClr val="006633"/>
                  </a:solidFill>
                  <a:latin typeface="Tahoma"/>
                  <a:ea typeface="Tahoma"/>
                  <a:cs typeface="Tahoma"/>
                </a:rPr>
                <a:t>Vi Nguyen</a:t>
              </a:r>
            </a:p>
          </p:txBody>
        </p:sp>
        <p:sp>
          <p:nvSpPr>
            <p:cNvPr id="62" name="TextBox 61"/>
            <p:cNvSpPr txBox="1"/>
            <p:nvPr/>
          </p:nvSpPr>
          <p:spPr>
            <a:xfrm>
              <a:off x="126999" y="3981987"/>
              <a:ext cx="3200400" cy="137160"/>
            </a:xfrm>
            <a:prstGeom prst="rect">
              <a:avLst/>
            </a:prstGeom>
            <a:noFill/>
            <a:ln>
              <a:noFill/>
            </a:ln>
          </p:spPr>
          <p:txBody>
            <a:bodyPr wrap="square" lIns="45720" tIns="45720" rIns="45720" bIns="45720" rtlCol="0" anchor="ctr" anchorCtr="0">
              <a:noAutofit/>
            </a:bodyPr>
            <a:lstStyle/>
            <a:p>
              <a:r>
                <a:rPr lang="en-US" sz="900">
                  <a:solidFill>
                    <a:schemeClr val="bg1">
                      <a:lumMod val="65000"/>
                    </a:schemeClr>
                  </a:solidFill>
                  <a:latin typeface="Trebuchet MS"/>
                </a:rPr>
                <a:t>Bao Loc, Vietnam</a:t>
              </a:r>
            </a:p>
          </p:txBody>
        </p:sp>
        <p:sp>
          <p:nvSpPr>
            <p:cNvPr id="63" name="TextBox 62"/>
            <p:cNvSpPr txBox="1"/>
            <p:nvPr/>
          </p:nvSpPr>
          <p:spPr>
            <a:xfrm>
              <a:off x="126999" y="4122623"/>
              <a:ext cx="3200400" cy="548640"/>
            </a:xfrm>
            <a:prstGeom prst="rect">
              <a:avLst/>
            </a:prstGeom>
            <a:noFill/>
            <a:ln>
              <a:noFill/>
            </a:ln>
          </p:spPr>
          <p:txBody>
            <a:bodyPr wrap="square" lIns="45720" tIns="45720" rIns="45720" bIns="45720" rtlCol="0" anchor="t" anchorCtr="0">
              <a:noAutofit/>
            </a:bodyPr>
            <a:lstStyle/>
            <a:p>
              <a:r>
                <a:rPr lang="en-US" sz="900" dirty="0">
                  <a:solidFill>
                    <a:srgbClr val="00909E"/>
                  </a:solidFill>
                  <a:latin typeface="Trebuchet MS"/>
                  <a:ea typeface="Tahoma"/>
                  <a:cs typeface="Tahoma"/>
                </a:rPr>
                <a:t>Aspiration:</a:t>
              </a:r>
              <a:r>
                <a:rPr lang="en-US" sz="900" dirty="0">
                  <a:ea typeface="+mn-lt"/>
                  <a:cs typeface="+mn-lt"/>
                </a:rPr>
                <a:t> </a:t>
              </a:r>
              <a:r>
                <a:rPr lang="en-US" sz="900" dirty="0">
                  <a:latin typeface="Palatino Linotype"/>
                  <a:ea typeface="+mn-lt"/>
                  <a:cs typeface="+mn-lt"/>
                </a:rPr>
                <a:t>I aspire to work as a Cyber Security Analyst for a private tech company and to expand my skills and knowledge within the field. </a:t>
              </a:r>
              <a:endParaRPr lang="en-US" sz="900" dirty="0">
                <a:latin typeface="Palatino Linotype"/>
              </a:endParaRPr>
            </a:p>
          </p:txBody>
        </p:sp>
        <p:sp>
          <p:nvSpPr>
            <p:cNvPr id="64" name="TextBox 63"/>
            <p:cNvSpPr txBox="1"/>
            <p:nvPr/>
          </p:nvSpPr>
          <p:spPr>
            <a:xfrm>
              <a:off x="126999" y="4666549"/>
              <a:ext cx="3200400" cy="548640"/>
            </a:xfrm>
            <a:prstGeom prst="rect">
              <a:avLst/>
            </a:prstGeom>
            <a:noFill/>
            <a:ln>
              <a:noFill/>
            </a:ln>
          </p:spPr>
          <p:txBody>
            <a:bodyPr wrap="square" lIns="45720" tIns="45720" rIns="45720" bIns="45720" rtlCol="0" anchor="t" anchorCtr="0">
              <a:noAutofit/>
            </a:bodyPr>
            <a:lstStyle/>
            <a:p>
              <a:r>
                <a:rPr lang="en-US" sz="900" dirty="0">
                  <a:solidFill>
                    <a:srgbClr val="00909E"/>
                  </a:solidFill>
                  <a:latin typeface="Trebuchet MS"/>
                  <a:ea typeface="Tahoma"/>
                  <a:cs typeface="Tahoma"/>
                </a:rPr>
                <a:t>Class Comment:</a:t>
              </a:r>
              <a:r>
                <a:rPr lang="en-US" sz="900" dirty="0">
                  <a:latin typeface="Palatino Linotype"/>
                  <a:ea typeface="Tahoma"/>
                  <a:cs typeface="Tahoma"/>
                </a:rPr>
                <a:t> </a:t>
              </a:r>
              <a:r>
                <a:rPr lang="en-US" sz="900" dirty="0">
                  <a:latin typeface="Palatino Linotype"/>
                </a:rPr>
                <a:t>Through this course, I got to experience working on a real-life, hands-on project with my team, mentor, and assigned sponsor. </a:t>
              </a:r>
              <a:endParaRPr lang="en-US" sz="900" dirty="0">
                <a:latin typeface="Palatino Linotype" panose="02040502050505030304" pitchFamily="18" charset="0"/>
              </a:endParaRPr>
            </a:p>
          </p:txBody>
        </p:sp>
      </p:grpSp>
      <p:sp>
        <p:nvSpPr>
          <p:cNvPr id="70" name="TextBox 69"/>
          <p:cNvSpPr txBox="1"/>
          <p:nvPr/>
        </p:nvSpPr>
        <p:spPr>
          <a:xfrm>
            <a:off x="126999" y="8713470"/>
            <a:ext cx="2156461" cy="274320"/>
          </a:xfrm>
          <a:prstGeom prst="rect">
            <a:avLst/>
          </a:prstGeom>
          <a:noFill/>
        </p:spPr>
        <p:txBody>
          <a:bodyPr wrap="square" lIns="45720" tIns="45720" rIns="45720" bIns="45720" rtlCol="0" anchor="t">
            <a:normAutofit fontScale="92500"/>
          </a:bodyPr>
          <a:lstStyle/>
          <a:p>
            <a:r>
              <a:rPr lang="en-US" sz="900">
                <a:solidFill>
                  <a:schemeClr val="bg1">
                    <a:lumMod val="75000"/>
                  </a:schemeClr>
                </a:solidFill>
                <a:latin typeface="Trebuchet MS"/>
                <a:ea typeface="Tahoma"/>
                <a:cs typeface="Tahoma"/>
              </a:rPr>
              <a:t>Project Sponsor:</a:t>
            </a:r>
            <a:r>
              <a:rPr lang="en-US" sz="900">
                <a:solidFill>
                  <a:srgbClr val="00909E"/>
                </a:solidFill>
                <a:latin typeface="Trebuchet MS"/>
                <a:ea typeface="Tahoma"/>
                <a:cs typeface="Tahoma"/>
              </a:rPr>
              <a:t> Christina Olk, Chase Whitt</a:t>
            </a:r>
            <a:endParaRPr lang="en-US" sz="900">
              <a:ea typeface="+mn-lt"/>
              <a:cs typeface="+mn-lt"/>
            </a:endParaRPr>
          </a:p>
        </p:txBody>
      </p:sp>
      <p:sp>
        <p:nvSpPr>
          <p:cNvPr id="73" name="Slide Number Placeholder 72"/>
          <p:cNvSpPr>
            <a:spLocks noGrp="1"/>
          </p:cNvSpPr>
          <p:nvPr>
            <p:ph type="sldNum" sz="quarter" idx="4"/>
          </p:nvPr>
        </p:nvSpPr>
        <p:spPr/>
        <p:txBody>
          <a:bodyPr/>
          <a:lstStyle/>
          <a:p>
            <a:fld id="{1720698C-157D-474D-8B0C-BF24C5F79DBA}" type="slidenum">
              <a:rPr lang="en-US" smtClean="0"/>
              <a:pPr/>
              <a:t>1</a:t>
            </a:fld>
            <a:endParaRPr lang="en-US"/>
          </a:p>
        </p:txBody>
      </p:sp>
      <p:pic>
        <p:nvPicPr>
          <p:cNvPr id="91" name="Picture 90" descr="Screen Shot 2018-08-16 at 7.24.11 AM.png">
            <a:extLst>
              <a:ext uri="{FF2B5EF4-FFF2-40B4-BE49-F238E27FC236}">
                <a16:creationId xmlns:a16="http://schemas.microsoft.com/office/drawing/2014/main" id="{5DB75D09-ECB9-50C6-2DF6-B6977BCBAB7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26463" y="8657802"/>
            <a:ext cx="1578101" cy="379473"/>
          </a:xfrm>
          <a:prstGeom prst="rect">
            <a:avLst/>
          </a:prstGeom>
        </p:spPr>
      </p:pic>
      <p:pic>
        <p:nvPicPr>
          <p:cNvPr id="1758" name="Picture 1758">
            <a:extLst>
              <a:ext uri="{FF2B5EF4-FFF2-40B4-BE49-F238E27FC236}">
                <a16:creationId xmlns:a16="http://schemas.microsoft.com/office/drawing/2014/main" id="{8AC0B9F2-A735-FCB2-EB57-B1CCB6090032}"/>
              </a:ext>
            </a:extLst>
          </p:cNvPr>
          <p:cNvPicPr>
            <a:picLocks noChangeAspect="1"/>
          </p:cNvPicPr>
          <p:nvPr/>
        </p:nvPicPr>
        <p:blipFill>
          <a:blip r:embed="rId8"/>
          <a:stretch>
            <a:fillRect/>
          </a:stretch>
        </p:blipFill>
        <p:spPr>
          <a:xfrm>
            <a:off x="2258679" y="2217855"/>
            <a:ext cx="759127" cy="759306"/>
          </a:xfrm>
          <a:prstGeom prst="rect">
            <a:avLst/>
          </a:prstGeom>
        </p:spPr>
      </p:pic>
      <p:pic>
        <p:nvPicPr>
          <p:cNvPr id="119" name="Picture 119" descr="A picture containing person, posing&#10;&#10;Description automatically generated">
            <a:extLst>
              <a:ext uri="{FF2B5EF4-FFF2-40B4-BE49-F238E27FC236}">
                <a16:creationId xmlns:a16="http://schemas.microsoft.com/office/drawing/2014/main" id="{666F7031-3E40-FB41-A6D6-FB438C83DEAE}"/>
              </a:ext>
            </a:extLst>
          </p:cNvPr>
          <p:cNvPicPr>
            <a:picLocks noChangeAspect="1"/>
          </p:cNvPicPr>
          <p:nvPr/>
        </p:nvPicPr>
        <p:blipFill>
          <a:blip r:embed="rId9"/>
          <a:stretch>
            <a:fillRect/>
          </a:stretch>
        </p:blipFill>
        <p:spPr>
          <a:xfrm>
            <a:off x="612363" y="933351"/>
            <a:ext cx="522346" cy="798325"/>
          </a:xfrm>
          <a:prstGeom prst="rect">
            <a:avLst/>
          </a:prstGeom>
        </p:spPr>
      </p:pic>
      <p:pic>
        <p:nvPicPr>
          <p:cNvPr id="1994" name="Picture 1994">
            <a:extLst>
              <a:ext uri="{FF2B5EF4-FFF2-40B4-BE49-F238E27FC236}">
                <a16:creationId xmlns:a16="http://schemas.microsoft.com/office/drawing/2014/main" id="{6600640F-7007-78B0-E7DC-7A23609B2B6C}"/>
              </a:ext>
            </a:extLst>
          </p:cNvPr>
          <p:cNvPicPr>
            <a:picLocks noChangeAspect="1"/>
          </p:cNvPicPr>
          <p:nvPr/>
        </p:nvPicPr>
        <p:blipFill>
          <a:blip r:embed="rId10"/>
          <a:stretch>
            <a:fillRect/>
          </a:stretch>
        </p:blipFill>
        <p:spPr>
          <a:xfrm>
            <a:off x="1758042" y="931948"/>
            <a:ext cx="579666" cy="775891"/>
          </a:xfrm>
          <a:prstGeom prst="rect">
            <a:avLst/>
          </a:prstGeom>
        </p:spPr>
      </p:pic>
      <p:pic>
        <p:nvPicPr>
          <p:cNvPr id="3195" name="Picture 3195">
            <a:extLst>
              <a:ext uri="{FF2B5EF4-FFF2-40B4-BE49-F238E27FC236}">
                <a16:creationId xmlns:a16="http://schemas.microsoft.com/office/drawing/2014/main" id="{B6BEDEDB-09D6-CEAE-F7C9-8DDA03091580}"/>
              </a:ext>
            </a:extLst>
          </p:cNvPr>
          <p:cNvPicPr>
            <a:picLocks noChangeAspect="1"/>
          </p:cNvPicPr>
          <p:nvPr/>
        </p:nvPicPr>
        <p:blipFill>
          <a:blip r:embed="rId11"/>
          <a:stretch>
            <a:fillRect/>
          </a:stretch>
        </p:blipFill>
        <p:spPr>
          <a:xfrm>
            <a:off x="1066800" y="2219325"/>
            <a:ext cx="800100" cy="762000"/>
          </a:xfrm>
          <a:prstGeom prst="rect">
            <a:avLst/>
          </a:prstGeom>
        </p:spPr>
      </p:pic>
      <p:pic>
        <p:nvPicPr>
          <p:cNvPr id="3187" name="Picture 3187" descr="A picture containing text, person, person, necktie&#10;&#10;Description automatically generated">
            <a:extLst>
              <a:ext uri="{FF2B5EF4-FFF2-40B4-BE49-F238E27FC236}">
                <a16:creationId xmlns:a16="http://schemas.microsoft.com/office/drawing/2014/main" id="{3F9B1B26-7D60-362F-C3B6-7E51B6C68817}"/>
              </a:ext>
            </a:extLst>
          </p:cNvPr>
          <p:cNvPicPr>
            <a:picLocks noChangeAspect="1"/>
          </p:cNvPicPr>
          <p:nvPr/>
        </p:nvPicPr>
        <p:blipFill rotWithShape="1">
          <a:blip r:embed="rId12"/>
          <a:srcRect l="-1779" t="15484" r="3488" b="13548"/>
          <a:stretch/>
        </p:blipFill>
        <p:spPr>
          <a:xfrm>
            <a:off x="2920999" y="930835"/>
            <a:ext cx="593699" cy="783356"/>
          </a:xfrm>
          <a:prstGeom prst="rect">
            <a:avLst/>
          </a:prstGeom>
        </p:spPr>
      </p:pic>
    </p:spTree>
    <p:extLst>
      <p:ext uri="{BB962C8B-B14F-4D97-AF65-F5344CB8AC3E}">
        <p14:creationId xmlns:p14="http://schemas.microsoft.com/office/powerpoint/2010/main" val="12068452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4705279841C4A4A9616E081740E9101" ma:contentTypeVersion="8" ma:contentTypeDescription="Create a new document." ma:contentTypeScope="" ma:versionID="fb9edc11153217bb609a2088eafb11dd">
  <xsd:schema xmlns:xsd="http://www.w3.org/2001/XMLSchema" xmlns:xs="http://www.w3.org/2001/XMLSchema" xmlns:p="http://schemas.microsoft.com/office/2006/metadata/properties" xmlns:ns2="78bbcca3-33fe-44b7-adaf-21a0cba9b611" targetNamespace="http://schemas.microsoft.com/office/2006/metadata/properties" ma:root="true" ma:fieldsID="a5f681deba6aa94272bfab39e3ebb565" ns2:_="">
    <xsd:import namespace="78bbcca3-33fe-44b7-adaf-21a0cba9b61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bcca3-33fe-44b7-adaf-21a0cba9b6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7BF3D4-0599-4672-93F1-B660E1B965D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9D8B7CC-8C8F-4209-8A86-C18C9F43AC91}">
  <ds:schemaRefs>
    <ds:schemaRef ds:uri="78bbcca3-33fe-44b7-adaf-21a0cba9b6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68D1A02-5C82-4167-BF3D-1FEDC72F17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Letter Paper (8.5x11 in)</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Bluetooth Vulnerability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revision>83</cp:revision>
  <dcterms:created xsi:type="dcterms:W3CDTF">2022-03-04T23:36:18Z</dcterms:created>
  <dcterms:modified xsi:type="dcterms:W3CDTF">2022-04-15T20:40:50Z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0x01010084705279841C4A4A9616E081740E9101</vt:lpwstr>
  </property>
</Properties>
</file>